
<file path=[Content_Types].xml><?xml version="1.0" encoding="utf-8"?>
<Types xmlns="http://schemas.openxmlformats.org/package/2006/content-types">
  <Default Extension="xml" ContentType="application/xml"/>
  <Default Extension="jpg" ContentType="image/jpeg"/>
  <Default Extension="rels" ContentType="application/vnd.openxmlformats-package.relationships+xml"/>
  <Default Extension="emf" ContentType="image/x-emf"/>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58" r:id="rId1"/>
    <p:sldMasterId id="2147484185" r:id="rId2"/>
  </p:sldMasterIdLst>
  <p:notesMasterIdLst>
    <p:notesMasterId r:id="rId43"/>
  </p:notesMasterIdLst>
  <p:handoutMasterIdLst>
    <p:handoutMasterId r:id="rId44"/>
  </p:handoutMasterIdLst>
  <p:sldIdLst>
    <p:sldId id="469" r:id="rId3"/>
    <p:sldId id="470" r:id="rId4"/>
    <p:sldId id="512" r:id="rId5"/>
    <p:sldId id="557" r:id="rId6"/>
    <p:sldId id="535" r:id="rId7"/>
    <p:sldId id="558" r:id="rId8"/>
    <p:sldId id="536" r:id="rId9"/>
    <p:sldId id="524" r:id="rId10"/>
    <p:sldId id="525" r:id="rId11"/>
    <p:sldId id="539" r:id="rId12"/>
    <p:sldId id="529" r:id="rId13"/>
    <p:sldId id="530" r:id="rId14"/>
    <p:sldId id="542" r:id="rId15"/>
    <p:sldId id="540" r:id="rId16"/>
    <p:sldId id="467" r:id="rId17"/>
    <p:sldId id="464" r:id="rId18"/>
    <p:sldId id="465" r:id="rId19"/>
    <p:sldId id="496" r:id="rId20"/>
    <p:sldId id="478" r:id="rId21"/>
    <p:sldId id="543" r:id="rId22"/>
    <p:sldId id="544" r:id="rId23"/>
    <p:sldId id="545" r:id="rId24"/>
    <p:sldId id="546" r:id="rId25"/>
    <p:sldId id="547" r:id="rId26"/>
    <p:sldId id="548" r:id="rId27"/>
    <p:sldId id="549" r:id="rId28"/>
    <p:sldId id="550" r:id="rId29"/>
    <p:sldId id="551" r:id="rId30"/>
    <p:sldId id="552" r:id="rId31"/>
    <p:sldId id="572" r:id="rId32"/>
    <p:sldId id="573" r:id="rId33"/>
    <p:sldId id="574" r:id="rId34"/>
    <p:sldId id="575" r:id="rId35"/>
    <p:sldId id="576" r:id="rId36"/>
    <p:sldId id="577" r:id="rId37"/>
    <p:sldId id="578" r:id="rId38"/>
    <p:sldId id="556" r:id="rId39"/>
    <p:sldId id="537" r:id="rId40"/>
    <p:sldId id="538" r:id="rId41"/>
    <p:sldId id="504" r:id="rId42"/>
  </p:sldIdLst>
  <p:sldSz cx="9144000" cy="5143500" type="screen16x9"/>
  <p:notesSz cx="6858000" cy="9144000"/>
  <p:defaultTextStyle>
    <a:defPPr>
      <a:defRPr lang="en-US"/>
    </a:defPPr>
    <a:lvl1pPr algn="l" defTabSz="457048" rtl="0" fontAlgn="base">
      <a:spcBef>
        <a:spcPct val="0"/>
      </a:spcBef>
      <a:spcAft>
        <a:spcPct val="0"/>
      </a:spcAft>
      <a:defRPr kern="1200">
        <a:solidFill>
          <a:schemeClr val="tx1"/>
        </a:solidFill>
        <a:latin typeface="Arial" charset="0"/>
        <a:ea typeface="MS PGothic" pitchFamily="34" charset="-128"/>
        <a:cs typeface="+mn-cs"/>
      </a:defRPr>
    </a:lvl1pPr>
    <a:lvl2pPr marL="457048" algn="l" defTabSz="457048" rtl="0" fontAlgn="base">
      <a:spcBef>
        <a:spcPct val="0"/>
      </a:spcBef>
      <a:spcAft>
        <a:spcPct val="0"/>
      </a:spcAft>
      <a:defRPr kern="1200">
        <a:solidFill>
          <a:schemeClr val="tx1"/>
        </a:solidFill>
        <a:latin typeface="Arial" charset="0"/>
        <a:ea typeface="MS PGothic" pitchFamily="34" charset="-128"/>
        <a:cs typeface="+mn-cs"/>
      </a:defRPr>
    </a:lvl2pPr>
    <a:lvl3pPr marL="914096" algn="l" defTabSz="457048" rtl="0" fontAlgn="base">
      <a:spcBef>
        <a:spcPct val="0"/>
      </a:spcBef>
      <a:spcAft>
        <a:spcPct val="0"/>
      </a:spcAft>
      <a:defRPr kern="1200">
        <a:solidFill>
          <a:schemeClr val="tx1"/>
        </a:solidFill>
        <a:latin typeface="Arial" charset="0"/>
        <a:ea typeface="MS PGothic" pitchFamily="34" charset="-128"/>
        <a:cs typeface="+mn-cs"/>
      </a:defRPr>
    </a:lvl3pPr>
    <a:lvl4pPr marL="1371144" algn="l" defTabSz="457048" rtl="0" fontAlgn="base">
      <a:spcBef>
        <a:spcPct val="0"/>
      </a:spcBef>
      <a:spcAft>
        <a:spcPct val="0"/>
      </a:spcAft>
      <a:defRPr kern="1200">
        <a:solidFill>
          <a:schemeClr val="tx1"/>
        </a:solidFill>
        <a:latin typeface="Arial" charset="0"/>
        <a:ea typeface="MS PGothic" pitchFamily="34" charset="-128"/>
        <a:cs typeface="+mn-cs"/>
      </a:defRPr>
    </a:lvl4pPr>
    <a:lvl5pPr marL="1828191" algn="l" defTabSz="457048" rtl="0" fontAlgn="base">
      <a:spcBef>
        <a:spcPct val="0"/>
      </a:spcBef>
      <a:spcAft>
        <a:spcPct val="0"/>
      </a:spcAft>
      <a:defRPr kern="1200">
        <a:solidFill>
          <a:schemeClr val="tx1"/>
        </a:solidFill>
        <a:latin typeface="Arial" charset="0"/>
        <a:ea typeface="MS PGothic" pitchFamily="34" charset="-128"/>
        <a:cs typeface="+mn-cs"/>
      </a:defRPr>
    </a:lvl5pPr>
    <a:lvl6pPr marL="2285234" algn="l" defTabSz="914096" rtl="0" eaLnBrk="1" latinLnBrk="0" hangingPunct="1">
      <a:defRPr kern="1200">
        <a:solidFill>
          <a:schemeClr val="tx1"/>
        </a:solidFill>
        <a:latin typeface="Arial" charset="0"/>
        <a:ea typeface="MS PGothic" pitchFamily="34" charset="-128"/>
        <a:cs typeface="+mn-cs"/>
      </a:defRPr>
    </a:lvl6pPr>
    <a:lvl7pPr marL="2742288" algn="l" defTabSz="914096" rtl="0" eaLnBrk="1" latinLnBrk="0" hangingPunct="1">
      <a:defRPr kern="1200">
        <a:solidFill>
          <a:schemeClr val="tx1"/>
        </a:solidFill>
        <a:latin typeface="Arial" charset="0"/>
        <a:ea typeface="MS PGothic" pitchFamily="34" charset="-128"/>
        <a:cs typeface="+mn-cs"/>
      </a:defRPr>
    </a:lvl7pPr>
    <a:lvl8pPr marL="3199332" algn="l" defTabSz="914096" rtl="0" eaLnBrk="1" latinLnBrk="0" hangingPunct="1">
      <a:defRPr kern="1200">
        <a:solidFill>
          <a:schemeClr val="tx1"/>
        </a:solidFill>
        <a:latin typeface="Arial" charset="0"/>
        <a:ea typeface="MS PGothic" pitchFamily="34" charset="-128"/>
        <a:cs typeface="+mn-cs"/>
      </a:defRPr>
    </a:lvl8pPr>
    <a:lvl9pPr marL="3656378" algn="l" defTabSz="914096" rtl="0" eaLnBrk="1" latinLnBrk="0" hangingPunct="1">
      <a:defRPr kern="1200">
        <a:solidFill>
          <a:schemeClr val="tx1"/>
        </a:solidFill>
        <a:latin typeface="Arial" charset="0"/>
        <a:ea typeface="MS PGothic" pitchFamily="34"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eid Narkunas"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DFDFDF"/>
    <a:srgbClr val="1E29FF"/>
    <a:srgbClr val="990101"/>
    <a:srgbClr val="447494"/>
    <a:srgbClr val="F8AD4E"/>
    <a:srgbClr val="CF963C"/>
    <a:srgbClr val="7C3B60"/>
    <a:srgbClr val="4632C8"/>
    <a:srgbClr val="FE2B2B"/>
    <a:srgbClr val="7301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09" autoAdjust="0"/>
    <p:restoredTop sz="92578" autoAdjust="0"/>
  </p:normalViewPr>
  <p:slideViewPr>
    <p:cSldViewPr snapToObjects="1">
      <p:cViewPr varScale="1">
        <p:scale>
          <a:sx n="130" d="100"/>
          <a:sy n="130" d="100"/>
        </p:scale>
        <p:origin x="-160" y="-96"/>
      </p:cViewPr>
      <p:guideLst>
        <p:guide orient="horz" pos="3239"/>
        <p:guide pos="5759"/>
      </p:guideLst>
    </p:cSldViewPr>
  </p:slideViewPr>
  <p:outlineViewPr>
    <p:cViewPr>
      <p:scale>
        <a:sx n="33" d="100"/>
        <a:sy n="33" d="100"/>
      </p:scale>
      <p:origin x="0" y="5376"/>
    </p:cViewPr>
  </p:outlineViewPr>
  <p:notesTextViewPr>
    <p:cViewPr>
      <p:scale>
        <a:sx n="100" d="100"/>
        <a:sy n="100" d="100"/>
      </p:scale>
      <p:origin x="0" y="0"/>
    </p:cViewPr>
  </p:notesTextViewPr>
  <p:sorterViewPr>
    <p:cViewPr>
      <p:scale>
        <a:sx n="90" d="100"/>
        <a:sy n="90" d="100"/>
      </p:scale>
      <p:origin x="0" y="0"/>
    </p:cViewPr>
  </p:sorterViewPr>
  <p:notesViewPr>
    <p:cSldViewPr snapToObjects="1">
      <p:cViewPr varScale="1">
        <p:scale>
          <a:sx n="79" d="100"/>
          <a:sy n="79" d="100"/>
        </p:scale>
        <p:origin x="-330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commentAuthors" Target="commentAuthors.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notesMaster" Target="notesMasters/notesMaster1.xml"/><Relationship Id="rId44" Type="http://schemas.openxmlformats.org/officeDocument/2006/relationships/handoutMaster" Target="handoutMasters/handoutMaster1.xml"/><Relationship Id="rId45"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E7A0C32-ECD4-7F41-9684-855A7CC7B0B4}" type="datetimeFigureOut">
              <a:rPr lang="en-US" smtClean="0"/>
              <a:t>8/27/15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3B6BED9-F662-1E4C-A907-9259461C7492}" type="slidenum">
              <a:rPr lang="en-US" smtClean="0"/>
              <a:t>‹#›</a:t>
            </a:fld>
            <a:endParaRPr lang="en-US"/>
          </a:p>
        </p:txBody>
      </p:sp>
    </p:spTree>
    <p:extLst>
      <p:ext uri="{BB962C8B-B14F-4D97-AF65-F5344CB8AC3E}">
        <p14:creationId xmlns:p14="http://schemas.microsoft.com/office/powerpoint/2010/main" val="546788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02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pitchFamily="-107" charset="0"/>
                <a:ea typeface="ＭＳ Ｐゴシック" pitchFamily="-107" charset="-128"/>
                <a:cs typeface="ＭＳ Ｐゴシック" pitchFamily="-107" charset="-128"/>
              </a:defRPr>
            </a:lvl1pPr>
          </a:lstStyle>
          <a:p>
            <a:pPr>
              <a:defRPr/>
            </a:pPr>
            <a:endParaRPr lang="en-US"/>
          </a:p>
        </p:txBody>
      </p:sp>
      <p:sp>
        <p:nvSpPr>
          <p:cNvPr id="1802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fld id="{B0F9A116-A550-431F-9360-2B3435AA2327}" type="datetime1">
              <a:rPr lang="en-US"/>
              <a:pPr>
                <a:defRPr/>
              </a:pPr>
              <a:t>8/27/15</a:t>
            </a:fld>
            <a:endParaRPr lang="en-US" dirty="0"/>
          </a:p>
        </p:txBody>
      </p:sp>
      <p:sp>
        <p:nvSpPr>
          <p:cNvPr id="205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1802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02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pitchFamily="-107" charset="0"/>
                <a:ea typeface="ＭＳ Ｐゴシック" pitchFamily="-107" charset="-128"/>
                <a:cs typeface="ＭＳ Ｐゴシック" pitchFamily="-107" charset="-128"/>
              </a:defRPr>
            </a:lvl1pPr>
          </a:lstStyle>
          <a:p>
            <a:pPr>
              <a:defRPr/>
            </a:pPr>
            <a:endParaRPr lang="en-US"/>
          </a:p>
        </p:txBody>
      </p:sp>
      <p:sp>
        <p:nvSpPr>
          <p:cNvPr id="1802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fld id="{BF8EB3E9-947D-4CC7-A2C4-B7266E36C881}" type="slidenum">
              <a:rPr lang="en-US"/>
              <a:pPr>
                <a:defRPr/>
              </a:pPr>
              <a:t>‹#›</a:t>
            </a:fld>
            <a:endParaRPr lang="en-US" dirty="0"/>
          </a:p>
        </p:txBody>
      </p:sp>
    </p:spTree>
    <p:extLst>
      <p:ext uri="{BB962C8B-B14F-4D97-AF65-F5344CB8AC3E}">
        <p14:creationId xmlns:p14="http://schemas.microsoft.com/office/powerpoint/2010/main" val="3932292378"/>
      </p:ext>
    </p:extLst>
  </p:cSld>
  <p:clrMap bg1="lt1" tx1="dk1" bg2="lt2" tx2="dk2" accent1="accent1" accent2="accent2" accent3="accent3" accent4="accent4" accent5="accent5" accent6="accent6" hlink="hlink" folHlink="folHlink"/>
  <p:notesStyle>
    <a:lvl1pPr algn="l" defTabSz="457048" rtl="0" eaLnBrk="0" fontAlgn="base" hangingPunct="0">
      <a:spcBef>
        <a:spcPct val="30000"/>
      </a:spcBef>
      <a:spcAft>
        <a:spcPct val="0"/>
      </a:spcAft>
      <a:defRPr sz="1200" kern="1200">
        <a:solidFill>
          <a:schemeClr val="tx1"/>
        </a:solidFill>
        <a:latin typeface="Calibri" charset="0"/>
        <a:ea typeface="MS PGothic" pitchFamily="34" charset="-128"/>
        <a:cs typeface="ＭＳ Ｐゴシック" charset="-128"/>
      </a:defRPr>
    </a:lvl1pPr>
    <a:lvl2pPr marL="457048" algn="l" defTabSz="457048" rtl="0" eaLnBrk="0" fontAlgn="base" hangingPunct="0">
      <a:spcBef>
        <a:spcPct val="30000"/>
      </a:spcBef>
      <a:spcAft>
        <a:spcPct val="0"/>
      </a:spcAft>
      <a:defRPr sz="1200" kern="1200">
        <a:solidFill>
          <a:schemeClr val="tx1"/>
        </a:solidFill>
        <a:latin typeface="Calibri" charset="0"/>
        <a:ea typeface="MS PGothic" pitchFamily="34" charset="-128"/>
        <a:cs typeface="+mn-cs"/>
      </a:defRPr>
    </a:lvl2pPr>
    <a:lvl3pPr marL="914096" algn="l" defTabSz="457048" rtl="0" eaLnBrk="0" fontAlgn="base" hangingPunct="0">
      <a:spcBef>
        <a:spcPct val="30000"/>
      </a:spcBef>
      <a:spcAft>
        <a:spcPct val="0"/>
      </a:spcAft>
      <a:defRPr sz="1200" kern="1200">
        <a:solidFill>
          <a:schemeClr val="tx1"/>
        </a:solidFill>
        <a:latin typeface="Calibri" charset="0"/>
        <a:ea typeface="MS PGothic" pitchFamily="34" charset="-128"/>
        <a:cs typeface="+mn-cs"/>
      </a:defRPr>
    </a:lvl3pPr>
    <a:lvl4pPr marL="1371144" algn="l" defTabSz="457048" rtl="0" eaLnBrk="0" fontAlgn="base" hangingPunct="0">
      <a:spcBef>
        <a:spcPct val="30000"/>
      </a:spcBef>
      <a:spcAft>
        <a:spcPct val="0"/>
      </a:spcAft>
      <a:defRPr sz="1200" kern="1200">
        <a:solidFill>
          <a:schemeClr val="tx1"/>
        </a:solidFill>
        <a:latin typeface="Calibri" charset="0"/>
        <a:ea typeface="MS PGothic" pitchFamily="34" charset="-128"/>
        <a:cs typeface="+mn-cs"/>
      </a:defRPr>
    </a:lvl4pPr>
    <a:lvl5pPr marL="1828191" algn="l" defTabSz="457048" rtl="0" eaLnBrk="0" fontAlgn="base" hangingPunct="0">
      <a:spcBef>
        <a:spcPct val="30000"/>
      </a:spcBef>
      <a:spcAft>
        <a:spcPct val="0"/>
      </a:spcAft>
      <a:defRPr sz="1200" kern="1200">
        <a:solidFill>
          <a:schemeClr val="tx1"/>
        </a:solidFill>
        <a:latin typeface="Calibri" charset="0"/>
        <a:ea typeface="MS PGothic" pitchFamily="34" charset="-128"/>
        <a:cs typeface="+mn-cs"/>
      </a:defRPr>
    </a:lvl5pPr>
    <a:lvl6pPr marL="2285234" algn="l" defTabSz="457048" rtl="0" eaLnBrk="1" latinLnBrk="0" hangingPunct="1">
      <a:defRPr sz="1200" kern="1200">
        <a:solidFill>
          <a:schemeClr val="tx1"/>
        </a:solidFill>
        <a:latin typeface="+mn-lt"/>
        <a:ea typeface="+mn-ea"/>
        <a:cs typeface="+mn-cs"/>
      </a:defRPr>
    </a:lvl6pPr>
    <a:lvl7pPr marL="2742288" algn="l" defTabSz="457048" rtl="0" eaLnBrk="1" latinLnBrk="0" hangingPunct="1">
      <a:defRPr sz="1200" kern="1200">
        <a:solidFill>
          <a:schemeClr val="tx1"/>
        </a:solidFill>
        <a:latin typeface="+mn-lt"/>
        <a:ea typeface="+mn-ea"/>
        <a:cs typeface="+mn-cs"/>
      </a:defRPr>
    </a:lvl7pPr>
    <a:lvl8pPr marL="3199332" algn="l" defTabSz="457048" rtl="0" eaLnBrk="1" latinLnBrk="0" hangingPunct="1">
      <a:defRPr sz="1200" kern="1200">
        <a:solidFill>
          <a:schemeClr val="tx1"/>
        </a:solidFill>
        <a:latin typeface="+mn-lt"/>
        <a:ea typeface="+mn-ea"/>
        <a:cs typeface="+mn-cs"/>
      </a:defRPr>
    </a:lvl8pPr>
    <a:lvl9pPr marL="3656378" algn="l" defTabSz="45704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1</a:t>
            </a:fld>
            <a:endParaRPr lang="en-US" dirty="0"/>
          </a:p>
        </p:txBody>
      </p:sp>
    </p:spTree>
    <p:extLst>
      <p:ext uri="{BB962C8B-B14F-4D97-AF65-F5344CB8AC3E}">
        <p14:creationId xmlns:p14="http://schemas.microsoft.com/office/powerpoint/2010/main" val="1113663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800"/>
              </a:spcBef>
            </a:pPr>
            <a:endParaRPr lang="en-US" sz="1200" dirty="0">
              <a:latin typeface="Avenir Book"/>
              <a:cs typeface="Avenir Book"/>
            </a:endParaRPr>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2</a:t>
            </a:fld>
            <a:endParaRPr lang="en-US" dirty="0"/>
          </a:p>
        </p:txBody>
      </p:sp>
    </p:spTree>
    <p:extLst>
      <p:ext uri="{BB962C8B-B14F-4D97-AF65-F5344CB8AC3E}">
        <p14:creationId xmlns:p14="http://schemas.microsoft.com/office/powerpoint/2010/main" val="2429871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smtClean="0">
              <a:solidFill>
                <a:schemeClr val="tx1"/>
              </a:solidFill>
              <a:effectLst/>
              <a:latin typeface="Calibri" charset="0"/>
              <a:ea typeface="MS PGothic" pitchFamily="34" charset="-128"/>
              <a:cs typeface="ＭＳ Ｐゴシック" charset="-128"/>
            </a:endParaRPr>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3</a:t>
            </a:fld>
            <a:endParaRPr lang="en-US" dirty="0"/>
          </a:p>
        </p:txBody>
      </p:sp>
    </p:spTree>
    <p:extLst>
      <p:ext uri="{BB962C8B-B14F-4D97-AF65-F5344CB8AC3E}">
        <p14:creationId xmlns:p14="http://schemas.microsoft.com/office/powerpoint/2010/main" val="986776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09493"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4</a:t>
            </a:fld>
            <a:endParaRPr lang="en-US" dirty="0"/>
          </a:p>
        </p:txBody>
      </p:sp>
    </p:spTree>
    <p:extLst>
      <p:ext uri="{BB962C8B-B14F-4D97-AF65-F5344CB8AC3E}">
        <p14:creationId xmlns:p14="http://schemas.microsoft.com/office/powerpoint/2010/main" val="1144063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US" b="1"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5</a:t>
            </a:fld>
            <a:endParaRPr lang="en-US" dirty="0"/>
          </a:p>
        </p:txBody>
      </p:sp>
    </p:spTree>
    <p:extLst>
      <p:ext uri="{BB962C8B-B14F-4D97-AF65-F5344CB8AC3E}">
        <p14:creationId xmlns:p14="http://schemas.microsoft.com/office/powerpoint/2010/main" val="3332990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Leverages</a:t>
            </a:r>
            <a:r>
              <a:rPr lang="en-US" baseline="0" dirty="0" smtClean="0"/>
              <a:t> KOTH to power auto-op</a:t>
            </a:r>
          </a:p>
          <a:p>
            <a:pPr marL="171450" indent="-171450">
              <a:buFontTx/>
              <a:buChar char="-"/>
            </a:pPr>
            <a:r>
              <a:rPr lang="en-US" baseline="0" dirty="0" smtClean="0"/>
              <a:t>Improved the UI and made it easier to use</a:t>
            </a:r>
          </a:p>
          <a:p>
            <a:pPr marL="171450" indent="-171450">
              <a:buFontTx/>
              <a:buChar char="-"/>
            </a:pPr>
            <a:r>
              <a:rPr lang="en-US" baseline="0" dirty="0" smtClean="0"/>
              <a:t>Offer advanced targeting via …..</a:t>
            </a:r>
          </a:p>
          <a:p>
            <a:pPr marL="171450" indent="-171450">
              <a:buFontTx/>
              <a:buChar char="-"/>
            </a:pPr>
            <a:r>
              <a:rPr lang="en-US" baseline="0" dirty="0" smtClean="0"/>
              <a:t>Allows for integration w/ CMS providers via API plugin</a:t>
            </a:r>
          </a:p>
          <a:p>
            <a:pPr marL="171450" indent="-171450">
              <a:buFontTx/>
              <a:buChar char="-"/>
            </a:pPr>
            <a:r>
              <a:rPr lang="en-US" baseline="0" dirty="0" smtClean="0"/>
              <a:t>Enables </a:t>
            </a:r>
            <a:r>
              <a:rPr lang="en-US" baseline="0" dirty="0" err="1" smtClean="0"/>
              <a:t>omnichannel</a:t>
            </a:r>
            <a:r>
              <a:rPr lang="en-US" baseline="0" dirty="0" smtClean="0"/>
              <a:t> engagement with their respective consumers</a:t>
            </a:r>
          </a:p>
          <a:p>
            <a:pPr marL="171450" indent="-171450">
              <a:buFontTx/>
              <a:buChar char="-"/>
            </a:pPr>
            <a:r>
              <a:rPr lang="en-US" baseline="0" dirty="0" smtClean="0"/>
              <a:t>Allows for embedded recs</a:t>
            </a:r>
          </a:p>
          <a:p>
            <a:pPr marL="171450" indent="-171450">
              <a:buFontTx/>
              <a:buChar char="-"/>
            </a:pPr>
            <a:r>
              <a:rPr lang="en-US" baseline="0" dirty="0" smtClean="0"/>
              <a:t>Improved on the content tagged feature</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8</a:t>
            </a:fld>
            <a:endParaRPr lang="en-US" dirty="0"/>
          </a:p>
        </p:txBody>
      </p:sp>
    </p:spTree>
    <p:extLst>
      <p:ext uri="{BB962C8B-B14F-4D97-AF65-F5344CB8AC3E}">
        <p14:creationId xmlns:p14="http://schemas.microsoft.com/office/powerpoint/2010/main" val="3036323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dirty="0" smtClean="0"/>
              <a:t>So one of the key differentiating</a:t>
            </a:r>
            <a:r>
              <a:rPr lang="en-US" baseline="0" dirty="0" smtClean="0"/>
              <a:t> features is the auto-op of content/campaigns</a:t>
            </a:r>
            <a:endParaRPr lang="en-US" dirty="0" smtClean="0"/>
          </a:p>
          <a:p>
            <a:pPr marL="285750" indent="-285750">
              <a:buFont typeface="Arial"/>
              <a:buChar char="•"/>
            </a:pPr>
            <a:r>
              <a:rPr lang="en-US" dirty="0" smtClean="0"/>
              <a:t>What it does is we’ve now incorporated the same King of The Hill (KOTH) technology as Recommend to dynamically serve up the best content/campaign to the consumers at the right place and time</a:t>
            </a:r>
          </a:p>
          <a:p>
            <a:pPr marL="742798" lvl="1" indent="-285750">
              <a:buFont typeface="Arial"/>
              <a:buChar char="•"/>
            </a:pPr>
            <a:r>
              <a:rPr lang="en-US" dirty="0" smtClean="0"/>
              <a:t>It</a:t>
            </a:r>
            <a:r>
              <a:rPr lang="en-US" baseline="0" dirty="0" smtClean="0"/>
              <a:t> allows the customers to o</a:t>
            </a:r>
            <a:r>
              <a:rPr lang="en-US" dirty="0" smtClean="0"/>
              <a:t>ptimize and measure based on the KPIs that matters to your customers</a:t>
            </a:r>
            <a:r>
              <a:rPr lang="en-US" baseline="0" dirty="0" smtClean="0"/>
              <a:t> such as </a:t>
            </a:r>
            <a:r>
              <a:rPr lang="en-US" dirty="0" smtClean="0"/>
              <a:t>page views, repeat visits, cart adds, conversions, </a:t>
            </a:r>
            <a:r>
              <a:rPr lang="en-US" dirty="0" err="1" smtClean="0"/>
              <a:t>etc</a:t>
            </a:r>
            <a:r>
              <a:rPr lang="en-US" dirty="0" smtClean="0"/>
              <a:t> – not just CTR</a:t>
            </a:r>
          </a:p>
          <a:p>
            <a:pPr marL="285750" indent="-285750">
              <a:buFont typeface="Arial"/>
              <a:buChar char="•"/>
            </a:pPr>
            <a:endParaRPr lang="en-US" dirty="0" smtClean="0"/>
          </a:p>
          <a:p>
            <a:pPr marL="285750" indent="-285750">
              <a:buFont typeface="Arial"/>
              <a:buChar char="•"/>
            </a:pPr>
            <a:r>
              <a:rPr lang="en-US" dirty="0" smtClean="0"/>
              <a:t>No need to manually run hundreds of A/B tests to choose the right </a:t>
            </a:r>
            <a:r>
              <a:rPr lang="en-US" dirty="0" err="1" smtClean="0"/>
              <a:t>creatives</a:t>
            </a:r>
            <a:r>
              <a:rPr lang="en-US" dirty="0" smtClean="0"/>
              <a:t>/contents. </a:t>
            </a:r>
          </a:p>
          <a:p>
            <a:pPr marL="285750" indent="-285750">
              <a:buFont typeface="Arial"/>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9</a:t>
            </a:fld>
            <a:endParaRPr lang="en-US" dirty="0"/>
          </a:p>
        </p:txBody>
      </p:sp>
    </p:spTree>
    <p:extLst>
      <p:ext uri="{BB962C8B-B14F-4D97-AF65-F5344CB8AC3E}">
        <p14:creationId xmlns:p14="http://schemas.microsoft.com/office/powerpoint/2010/main" val="3276468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600"/>
              </a:spcBef>
              <a:buNone/>
            </a:pPr>
            <a:r>
              <a:rPr lang="en-GB" sz="1200" b="1" dirty="0" smtClean="0">
                <a:solidFill>
                  <a:srgbClr val="000000"/>
                </a:solidFill>
              </a:rPr>
              <a:t>Problem:</a:t>
            </a:r>
            <a:br>
              <a:rPr lang="en-GB" sz="1200" b="1" dirty="0" smtClean="0">
                <a:solidFill>
                  <a:srgbClr val="000000"/>
                </a:solidFill>
              </a:rPr>
            </a:br>
            <a:r>
              <a:rPr lang="en-GB" sz="1200" dirty="0" smtClean="0">
                <a:solidFill>
                  <a:srgbClr val="000000"/>
                </a:solidFill>
              </a:rPr>
              <a:t>Customers have a large amount of content in their CMS, and want to be able to access that content automatically in Engage</a:t>
            </a:r>
          </a:p>
          <a:p>
            <a:pPr marL="114300" lvl="0">
              <a:spcBef>
                <a:spcPts val="600"/>
              </a:spcBef>
            </a:pPr>
            <a:endParaRPr lang="en-GB" sz="1100" dirty="0" smtClean="0">
              <a:solidFill>
                <a:srgbClr val="7F7F7F"/>
              </a:solidFill>
            </a:endParaRPr>
          </a:p>
          <a:p>
            <a:pPr marL="0" lvl="0" indent="0">
              <a:spcBef>
                <a:spcPts val="600"/>
              </a:spcBef>
              <a:buNone/>
            </a:pPr>
            <a:r>
              <a:rPr lang="en-GB" sz="1200" b="1" dirty="0" smtClean="0">
                <a:solidFill>
                  <a:srgbClr val="000000"/>
                </a:solidFill>
              </a:rPr>
              <a:t>Solution(s):</a:t>
            </a:r>
          </a:p>
          <a:p>
            <a:pPr marL="0" lvl="0" indent="0">
              <a:spcBef>
                <a:spcPts val="600"/>
              </a:spcBef>
              <a:buNone/>
            </a:pPr>
            <a:r>
              <a:rPr lang="en-GB" sz="1200" dirty="0" smtClean="0">
                <a:solidFill>
                  <a:srgbClr val="000000"/>
                </a:solidFill>
              </a:rPr>
              <a:t>Features for Content API and feed ingestion, enabling retailers to upload their content automatically in to Engage</a:t>
            </a:r>
          </a:p>
          <a:p>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10</a:t>
            </a:fld>
            <a:endParaRPr lang="en-US" dirty="0"/>
          </a:p>
        </p:txBody>
      </p:sp>
    </p:spTree>
    <p:extLst>
      <p:ext uri="{BB962C8B-B14F-4D97-AF65-F5344CB8AC3E}">
        <p14:creationId xmlns:p14="http://schemas.microsoft.com/office/powerpoint/2010/main" val="2640594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 wherever your consumers are – engage with them at every single touch points</a:t>
            </a:r>
          </a:p>
          <a:p>
            <a:endParaRPr lang="en-US" dirty="0" smtClean="0"/>
          </a:p>
          <a:p>
            <a:pPr marL="171450" indent="-171450">
              <a:buFontTx/>
              <a:buChar char="-"/>
            </a:pPr>
            <a:r>
              <a:rPr lang="en-US" dirty="0" smtClean="0"/>
              <a:t>Not only would they be able</a:t>
            </a:r>
            <a:r>
              <a:rPr lang="en-US" baseline="0" dirty="0" smtClean="0"/>
              <a:t> to engage/ push contents to consumers at various channels, we help our clients become more aware by providing contexts.  </a:t>
            </a:r>
            <a:r>
              <a:rPr lang="en-US" dirty="0" smtClean="0"/>
              <a:t>They want all of their </a:t>
            </a:r>
            <a:r>
              <a:rPr lang="en-US" dirty="0" err="1" smtClean="0"/>
              <a:t>touchpoints</a:t>
            </a:r>
            <a:r>
              <a:rPr lang="en-US" dirty="0" smtClean="0"/>
              <a:t> to be aware of what the others are up to so they</a:t>
            </a:r>
            <a:r>
              <a:rPr lang="en-US" baseline="0" dirty="0" smtClean="0"/>
              <a:t> don’t duplicate efforts and look silly in front of their consumers.  And with 2.0, we really have got all the basis covered - from web to call center, to in-store kiosk/POS apps, sales associate mobile apps, </a:t>
            </a:r>
            <a:r>
              <a:rPr lang="en-US" baseline="0" dirty="0" err="1" smtClean="0"/>
              <a:t>etc</a:t>
            </a:r>
            <a:r>
              <a:rPr lang="en-US" baseline="0" dirty="0" smtClean="0"/>
              <a:t> etc.</a:t>
            </a:r>
            <a:endParaRPr lang="en-US" dirty="0" smtClean="0"/>
          </a:p>
          <a:p>
            <a:pPr marL="171450" indent="-171450">
              <a:buFontTx/>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11</a:t>
            </a:fld>
            <a:endParaRPr lang="en-US" dirty="0"/>
          </a:p>
        </p:txBody>
      </p:sp>
    </p:spTree>
    <p:extLst>
      <p:ext uri="{BB962C8B-B14F-4D97-AF65-F5344CB8AC3E}">
        <p14:creationId xmlns:p14="http://schemas.microsoft.com/office/powerpoint/2010/main" val="2609323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048" rtl="0" eaLnBrk="0" fontAlgn="base" latinLnBrk="0" hangingPunct="0">
              <a:lnSpc>
                <a:spcPct val="100000"/>
              </a:lnSpc>
              <a:spcBef>
                <a:spcPct val="30000"/>
              </a:spcBef>
              <a:spcAft>
                <a:spcPct val="0"/>
              </a:spcAft>
              <a:buClrTx/>
              <a:buSzTx/>
              <a:buFontTx/>
              <a:buNone/>
              <a:tabLst/>
              <a:defRPr/>
            </a:pPr>
            <a:r>
              <a:rPr lang="en-US" dirty="0" smtClean="0"/>
              <a:t>Another</a:t>
            </a:r>
            <a:r>
              <a:rPr lang="en-US" baseline="0" dirty="0" smtClean="0"/>
              <a:t> differentiating feature is the embedded rec, though it’s not new to 2.0, it has not been widely used currently due to low awareness. It allows the customers to e</a:t>
            </a:r>
            <a:r>
              <a:rPr lang="en-US" dirty="0" smtClean="0"/>
              <a:t>mbed product recommendations directly into their content, and leverage additional user data from the interactions</a:t>
            </a:r>
            <a:r>
              <a:rPr lang="en-US" baseline="0" dirty="0" smtClean="0"/>
              <a:t> with recs</a:t>
            </a:r>
            <a:r>
              <a:rPr lang="en-US" dirty="0" smtClean="0"/>
              <a:t> to further fine-tune the contents being served.</a:t>
            </a:r>
          </a:p>
          <a:p>
            <a:pPr marL="0" marR="0" indent="0" algn="l" defTabSz="457048"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457048" rtl="0" eaLnBrk="0" fontAlgn="base" latinLnBrk="0" hangingPunct="0">
              <a:lnSpc>
                <a:spcPct val="100000"/>
              </a:lnSpc>
              <a:spcBef>
                <a:spcPct val="30000"/>
              </a:spcBef>
              <a:spcAft>
                <a:spcPct val="0"/>
              </a:spcAft>
              <a:buClrTx/>
              <a:buSzTx/>
              <a:buFontTx/>
              <a:buNone/>
              <a:tabLst/>
              <a:defRPr/>
            </a:pPr>
            <a:r>
              <a:rPr lang="en-US" dirty="0" smtClean="0"/>
              <a:t>A piece of content with recommendations built-in</a:t>
            </a:r>
            <a:r>
              <a:rPr lang="en-US" baseline="0" dirty="0" smtClean="0"/>
              <a:t> makes a much stronger CTA than without </a:t>
            </a:r>
            <a:r>
              <a:rPr lang="en-US" baseline="0" dirty="0" smtClean="0">
                <a:sym typeface="Wingdings"/>
              </a:rPr>
              <a:t> higher CTR/CVR</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12</a:t>
            </a:fld>
            <a:endParaRPr lang="en-US" dirty="0"/>
          </a:p>
        </p:txBody>
      </p:sp>
    </p:spTree>
    <p:extLst>
      <p:ext uri="{BB962C8B-B14F-4D97-AF65-F5344CB8AC3E}">
        <p14:creationId xmlns:p14="http://schemas.microsoft.com/office/powerpoint/2010/main" val="887982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Calibri" charset="0"/>
                <a:ea typeface="MS PGothic" pitchFamily="34" charset="-128"/>
                <a:cs typeface="ＭＳ Ｐゴシック" charset="-128"/>
              </a:rPr>
              <a:t>Tag Management: allows</a:t>
            </a:r>
            <a:r>
              <a:rPr lang="en-US" sz="1200" b="1" kern="1200" baseline="0" dirty="0" smtClean="0">
                <a:solidFill>
                  <a:schemeClr val="tx1"/>
                </a:solidFill>
                <a:effectLst/>
                <a:latin typeface="Calibri" charset="0"/>
                <a:ea typeface="MS PGothic" pitchFamily="34" charset="-128"/>
                <a:cs typeface="ＭＳ Ｐゴシック" charset="-128"/>
              </a:rPr>
              <a:t> customers to </a:t>
            </a:r>
            <a:r>
              <a:rPr lang="en-US" sz="1200" b="1" kern="1200" dirty="0" smtClean="0">
                <a:solidFill>
                  <a:schemeClr val="tx1"/>
                </a:solidFill>
                <a:effectLst/>
                <a:latin typeface="Calibri" charset="0"/>
                <a:ea typeface="MS PGothic" pitchFamily="34" charset="-128"/>
                <a:cs typeface="ＭＳ Ｐゴシック" charset="-128"/>
              </a:rPr>
              <a:t>tag content to create groups</a:t>
            </a:r>
            <a:r>
              <a:rPr lang="en-US" sz="1200" b="1" kern="1200" baseline="0" dirty="0" smtClean="0">
                <a:solidFill>
                  <a:schemeClr val="tx1"/>
                </a:solidFill>
                <a:effectLst/>
                <a:latin typeface="Calibri" charset="0"/>
                <a:ea typeface="MS PGothic" pitchFamily="34" charset="-128"/>
                <a:cs typeface="ＭＳ Ｐゴシック" charset="-128"/>
              </a:rPr>
              <a:t> </a:t>
            </a:r>
            <a:r>
              <a:rPr lang="en-US" sz="1200" b="1" kern="1200" dirty="0" smtClean="0">
                <a:solidFill>
                  <a:schemeClr val="tx1"/>
                </a:solidFill>
                <a:effectLst/>
                <a:latin typeface="Calibri" charset="0"/>
                <a:ea typeface="MS PGothic" pitchFamily="34" charset="-128"/>
                <a:cs typeface="ＭＳ Ｐゴシック" charset="-128"/>
              </a:rPr>
              <a:t>of eligible content to be considered on various placements (tag a variety of content with “baby” label, and then we can make “baby” content eligible to be automatically</a:t>
            </a:r>
            <a:r>
              <a:rPr lang="en-US" sz="1200" b="1" kern="1200" baseline="0" dirty="0" smtClean="0">
                <a:solidFill>
                  <a:schemeClr val="tx1"/>
                </a:solidFill>
                <a:effectLst/>
                <a:latin typeface="Calibri" charset="0"/>
                <a:ea typeface="MS PGothic" pitchFamily="34" charset="-128"/>
                <a:cs typeface="ＭＳ Ｐゴシック" charset="-128"/>
              </a:rPr>
              <a:t> displayed </a:t>
            </a:r>
            <a:r>
              <a:rPr lang="en-US" sz="1200" b="1" kern="1200" dirty="0" smtClean="0">
                <a:solidFill>
                  <a:schemeClr val="tx1"/>
                </a:solidFill>
                <a:effectLst/>
                <a:latin typeface="Calibri" charset="0"/>
                <a:ea typeface="MS PGothic" pitchFamily="34" charset="-128"/>
                <a:cs typeface="ＭＳ Ｐゴシック" charset="-128"/>
              </a:rPr>
              <a:t>on the home, kids and toys pages) easily through the our dashboard without manual intervention </a:t>
            </a:r>
          </a:p>
          <a:p>
            <a:r>
              <a:rPr lang="en-US" sz="1200" kern="1200" dirty="0" smtClean="0">
                <a:solidFill>
                  <a:schemeClr val="tx1"/>
                </a:solidFill>
                <a:effectLst/>
                <a:latin typeface="Calibri" charset="0"/>
                <a:ea typeface="MS PGothic" pitchFamily="34" charset="-128"/>
                <a:cs typeface="ＭＳ Ｐゴシック" charset="-128"/>
              </a:rPr>
              <a:t> </a:t>
            </a:r>
          </a:p>
          <a:p>
            <a:pPr marL="0" indent="0">
              <a:buFont typeface="Arial"/>
              <a:buNone/>
            </a:pPr>
            <a:endParaRPr lang="en-US" dirty="0" smtClean="0"/>
          </a:p>
          <a:p>
            <a:pPr marL="285750" indent="-285750">
              <a:buFont typeface="Arial"/>
              <a:buChar char="•"/>
            </a:pPr>
            <a:endParaRPr lang="en-US" dirty="0" smtClean="0"/>
          </a:p>
          <a:p>
            <a:pPr marL="285750" indent="-285750">
              <a:buFont typeface="Arial"/>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13</a:t>
            </a:fld>
            <a:endParaRPr lang="en-US" dirty="0"/>
          </a:p>
        </p:txBody>
      </p:sp>
    </p:spTree>
    <p:extLst>
      <p:ext uri="{BB962C8B-B14F-4D97-AF65-F5344CB8AC3E}">
        <p14:creationId xmlns:p14="http://schemas.microsoft.com/office/powerpoint/2010/main" val="1165013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14</a:t>
            </a:fld>
            <a:endParaRPr lang="en-US" dirty="0"/>
          </a:p>
        </p:txBody>
      </p:sp>
    </p:spTree>
    <p:extLst>
      <p:ext uri="{BB962C8B-B14F-4D97-AF65-F5344CB8AC3E}">
        <p14:creationId xmlns:p14="http://schemas.microsoft.com/office/powerpoint/2010/main" val="131700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15</a:t>
            </a:fld>
            <a:endParaRPr lang="en-US" dirty="0"/>
          </a:p>
        </p:txBody>
      </p:sp>
    </p:spTree>
    <p:extLst>
      <p:ext uri="{BB962C8B-B14F-4D97-AF65-F5344CB8AC3E}">
        <p14:creationId xmlns:p14="http://schemas.microsoft.com/office/powerpoint/2010/main" val="1437754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latin typeface="Calibri" charset="0"/>
                <a:ea typeface="MS PGothic" pitchFamily="34" charset="-128"/>
                <a:cs typeface="ＭＳ Ｐゴシック" charset="-128"/>
              </a:rPr>
              <a:t>ESPN.com</a:t>
            </a:r>
            <a:r>
              <a:rPr lang="en-US" sz="1200" kern="1200" dirty="0" smtClean="0">
                <a:solidFill>
                  <a:schemeClr val="tx1"/>
                </a:solidFill>
                <a:latin typeface="Calibri" charset="0"/>
                <a:ea typeface="MS PGothic" pitchFamily="34" charset="-128"/>
                <a:cs typeface="ＭＳ Ｐゴシック" charset="-128"/>
              </a:rPr>
              <a:t> hosts thousands of video content of their programming.  Their content is organized mostly by top level categories - Sport.</a:t>
            </a:r>
          </a:p>
          <a:p>
            <a:endParaRPr lang="en-US" sz="1200" kern="1200" dirty="0" smtClean="0">
              <a:solidFill>
                <a:schemeClr val="tx1"/>
              </a:solidFill>
              <a:latin typeface="Calibri" charset="0"/>
              <a:ea typeface="MS PGothic" pitchFamily="34" charset="-128"/>
              <a:cs typeface="ＭＳ Ｐゴシック" charset="-128"/>
            </a:endParaRPr>
          </a:p>
          <a:p>
            <a:r>
              <a:rPr lang="en-US" sz="1200" kern="1200" dirty="0" smtClean="0">
                <a:solidFill>
                  <a:schemeClr val="tx1"/>
                </a:solidFill>
                <a:latin typeface="Calibri" charset="0"/>
                <a:ea typeface="MS PGothic" pitchFamily="34" charset="-128"/>
                <a:cs typeface="ＭＳ Ｐゴシック" charset="-128"/>
              </a:rPr>
              <a:t>Bob has visited </a:t>
            </a:r>
            <a:r>
              <a:rPr lang="en-US" sz="1200" kern="1200" dirty="0" err="1" smtClean="0">
                <a:solidFill>
                  <a:schemeClr val="tx1"/>
                </a:solidFill>
                <a:latin typeface="Calibri" charset="0"/>
                <a:ea typeface="MS PGothic" pitchFamily="34" charset="-128"/>
                <a:cs typeface="ＭＳ Ｐゴシック" charset="-128"/>
              </a:rPr>
              <a:t>ESPN.com</a:t>
            </a:r>
            <a:r>
              <a:rPr lang="en-US" sz="1200" kern="1200" dirty="0" smtClean="0">
                <a:solidFill>
                  <a:schemeClr val="tx1"/>
                </a:solidFill>
                <a:latin typeface="Calibri" charset="0"/>
                <a:ea typeface="MS PGothic" pitchFamily="34" charset="-128"/>
                <a:cs typeface="ＭＳ Ｐゴシック" charset="-128"/>
              </a:rPr>
              <a:t> a few times.  Bob is interested in watching soccer and tennis videos mostly.  However, every time he arrives at </a:t>
            </a:r>
            <a:r>
              <a:rPr lang="en-US" sz="1200" kern="1200" dirty="0" err="1" smtClean="0">
                <a:solidFill>
                  <a:schemeClr val="tx1"/>
                </a:solidFill>
                <a:latin typeface="Calibri" charset="0"/>
                <a:ea typeface="MS PGothic" pitchFamily="34" charset="-128"/>
                <a:cs typeface="ＭＳ Ｐゴシック" charset="-128"/>
              </a:rPr>
              <a:t>ESPN.com</a:t>
            </a:r>
            <a:r>
              <a:rPr lang="en-US" sz="1200" kern="1200" dirty="0" smtClean="0">
                <a:solidFill>
                  <a:schemeClr val="tx1"/>
                </a:solidFill>
                <a:latin typeface="Calibri" charset="0"/>
                <a:ea typeface="MS PGothic" pitchFamily="34" charset="-128"/>
                <a:cs typeface="ＭＳ Ｐゴシック" charset="-128"/>
              </a:rPr>
              <a:t>, he sees the same content on the home page -  NFL, NBA, NHL, NCAA. These are the most common videos viewed by the </a:t>
            </a:r>
            <a:r>
              <a:rPr lang="en-US" sz="1200" kern="1200" dirty="0" err="1" smtClean="0">
                <a:solidFill>
                  <a:schemeClr val="tx1"/>
                </a:solidFill>
                <a:latin typeface="Calibri" charset="0"/>
                <a:ea typeface="MS PGothic" pitchFamily="34" charset="-128"/>
                <a:cs typeface="ＭＳ Ｐゴシック" charset="-128"/>
              </a:rPr>
              <a:t>ESPN.com</a:t>
            </a:r>
            <a:r>
              <a:rPr lang="en-US" sz="1200" kern="1200" dirty="0" smtClean="0">
                <a:solidFill>
                  <a:schemeClr val="tx1"/>
                </a:solidFill>
                <a:latin typeface="Calibri" charset="0"/>
                <a:ea typeface="MS PGothic" pitchFamily="34" charset="-128"/>
                <a:cs typeface="ＭＳ Ｐゴシック" charset="-128"/>
              </a:rPr>
              <a:t> visitor population.  Bob finds it cumbersome to find the Spanish La </a:t>
            </a:r>
            <a:r>
              <a:rPr lang="en-US" sz="1200" kern="1200" dirty="0" err="1" smtClean="0">
                <a:solidFill>
                  <a:schemeClr val="tx1"/>
                </a:solidFill>
                <a:latin typeface="Calibri" charset="0"/>
                <a:ea typeface="MS PGothic" pitchFamily="34" charset="-128"/>
                <a:cs typeface="ＭＳ Ｐゴシック" charset="-128"/>
              </a:rPr>
              <a:t>Liga</a:t>
            </a:r>
            <a:r>
              <a:rPr lang="en-US" sz="1200" kern="1200" dirty="0" smtClean="0">
                <a:solidFill>
                  <a:schemeClr val="tx1"/>
                </a:solidFill>
                <a:latin typeface="Calibri" charset="0"/>
                <a:ea typeface="MS PGothic" pitchFamily="34" charset="-128"/>
                <a:cs typeface="ＭＳ Ｐゴシック" charset="-128"/>
              </a:rPr>
              <a:t> soccer highlight videos he likes because he needs to navigate through many clicks to get to it.  Bob loses interest and doesn't return back to </a:t>
            </a:r>
            <a:r>
              <a:rPr lang="en-US" sz="1200" kern="1200" dirty="0" err="1" smtClean="0">
                <a:solidFill>
                  <a:schemeClr val="tx1"/>
                </a:solidFill>
                <a:latin typeface="Calibri" charset="0"/>
                <a:ea typeface="MS PGothic" pitchFamily="34" charset="-128"/>
                <a:cs typeface="ＭＳ Ｐゴシック" charset="-128"/>
              </a:rPr>
              <a:t>ESPN.com</a:t>
            </a:r>
            <a:endParaRPr lang="en-US" sz="1200" kern="1200" dirty="0" smtClean="0">
              <a:solidFill>
                <a:schemeClr val="tx1"/>
              </a:solidFill>
              <a:latin typeface="Calibri" charset="0"/>
              <a:ea typeface="MS PGothic" pitchFamily="34" charset="-128"/>
              <a:cs typeface="ＭＳ Ｐゴシック" charset="-128"/>
            </a:endParaRPr>
          </a:p>
          <a:p>
            <a:endParaRPr lang="en-US" sz="1200" kern="1200" dirty="0" smtClean="0">
              <a:solidFill>
                <a:schemeClr val="tx1"/>
              </a:solidFill>
              <a:latin typeface="Calibri" charset="0"/>
              <a:ea typeface="MS PGothic" pitchFamily="34" charset="-128"/>
              <a:cs typeface="ＭＳ Ｐゴシック" charset="-128"/>
            </a:endParaRPr>
          </a:p>
          <a:p>
            <a:r>
              <a:rPr lang="en-US" sz="1200" kern="1200" dirty="0" smtClean="0">
                <a:solidFill>
                  <a:schemeClr val="tx1"/>
                </a:solidFill>
                <a:latin typeface="Calibri" charset="0"/>
                <a:ea typeface="MS PGothic" pitchFamily="34" charset="-128"/>
                <a:cs typeface="ＭＳ Ｐゴシック" charset="-128"/>
              </a:rPr>
              <a:t>RichRelevance knows that Bob likes soccer and tennis because he</a:t>
            </a:r>
            <a:r>
              <a:rPr lang="en-US" sz="1200" kern="1200" baseline="0" dirty="0" smtClean="0">
                <a:solidFill>
                  <a:schemeClr val="tx1"/>
                </a:solidFill>
                <a:latin typeface="Calibri" charset="0"/>
                <a:ea typeface="MS PGothic" pitchFamily="34" charset="-128"/>
                <a:cs typeface="ＭＳ Ｐゴシック" charset="-128"/>
              </a:rPr>
              <a:t> told us implicitly: h</a:t>
            </a:r>
            <a:r>
              <a:rPr lang="en-US" sz="1200" kern="1200" dirty="0" smtClean="0">
                <a:solidFill>
                  <a:schemeClr val="tx1"/>
                </a:solidFill>
                <a:latin typeface="Calibri" charset="0"/>
                <a:ea typeface="MS PGothic" pitchFamily="34" charset="-128"/>
                <a:cs typeface="ＭＳ Ｐゴシック" charset="-128"/>
              </a:rPr>
              <a:t>e watched videos (tagged with 'soccer' and 'tennis') in the past.  When Bob comes back to </a:t>
            </a:r>
            <a:r>
              <a:rPr lang="en-US" sz="1200" kern="1200" dirty="0" err="1" smtClean="0">
                <a:solidFill>
                  <a:schemeClr val="tx1"/>
                </a:solidFill>
                <a:latin typeface="Calibri" charset="0"/>
                <a:ea typeface="MS PGothic" pitchFamily="34" charset="-128"/>
                <a:cs typeface="ＭＳ Ｐゴシック" charset="-128"/>
              </a:rPr>
              <a:t>Espn.com</a:t>
            </a:r>
            <a:r>
              <a:rPr lang="en-US" sz="1200" kern="1200" dirty="0" smtClean="0">
                <a:solidFill>
                  <a:schemeClr val="tx1"/>
                </a:solidFill>
                <a:latin typeface="Calibri" charset="0"/>
                <a:ea typeface="MS PGothic" pitchFamily="34" charset="-128"/>
                <a:cs typeface="ＭＳ Ｐゴシック" charset="-128"/>
              </a:rPr>
              <a:t>, RR will immediately greet him with the most popular, newest, most watched, most liked Soccer and Tennis videos.  Bob is engaged immediately with the site.  The more he interacts with the site the more relevant content he sees.</a:t>
            </a:r>
          </a:p>
          <a:p>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16</a:t>
            </a:fld>
            <a:endParaRPr lang="en-US" dirty="0"/>
          </a:p>
        </p:txBody>
      </p:sp>
    </p:spTree>
    <p:extLst>
      <p:ext uri="{BB962C8B-B14F-4D97-AF65-F5344CB8AC3E}">
        <p14:creationId xmlns:p14="http://schemas.microsoft.com/office/powerpoint/2010/main" val="2531999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Calibri" charset="0"/>
                <a:ea typeface="MS PGothic" pitchFamily="34" charset="-128"/>
                <a:cs typeface="ＭＳ Ｐゴシック" charset="-128"/>
              </a:rPr>
              <a:t>Virgin has a</a:t>
            </a:r>
            <a:r>
              <a:rPr lang="en-US" sz="1200" kern="1200" baseline="0" dirty="0" smtClean="0">
                <a:solidFill>
                  <a:schemeClr val="tx1"/>
                </a:solidFill>
                <a:latin typeface="Calibri" charset="0"/>
                <a:ea typeface="MS PGothic" pitchFamily="34" charset="-128"/>
                <a:cs typeface="ＭＳ Ｐゴシック" charset="-128"/>
              </a:rPr>
              <a:t> robust site that is categorized by what kind of travel you are looking to book (flight, hotel, cars, </a:t>
            </a:r>
            <a:r>
              <a:rPr lang="en-US" sz="1200" kern="1200" baseline="0" dirty="0" err="1" smtClean="0">
                <a:solidFill>
                  <a:schemeClr val="tx1"/>
                </a:solidFill>
                <a:latin typeface="Calibri" charset="0"/>
                <a:ea typeface="MS PGothic" pitchFamily="34" charset="-128"/>
                <a:cs typeface="ＭＳ Ｐゴシック" charset="-128"/>
              </a:rPr>
              <a:t>etc</a:t>
            </a:r>
            <a:r>
              <a:rPr lang="en-US" sz="1200" kern="1200" baseline="0" dirty="0" smtClean="0">
                <a:solidFill>
                  <a:schemeClr val="tx1"/>
                </a:solidFill>
                <a:latin typeface="Calibri" charset="0"/>
                <a:ea typeface="MS PGothic" pitchFamily="34" charset="-128"/>
                <a:cs typeface="ＭＳ Ｐゴシック" charset="-128"/>
              </a:rPr>
              <a:t>). It also has a very loyal following of ELEVATE members who are frequent Virgin flyers.</a:t>
            </a:r>
          </a:p>
          <a:p>
            <a:r>
              <a:rPr lang="en-US" sz="1200" kern="1200" dirty="0" smtClean="0">
                <a:solidFill>
                  <a:schemeClr val="tx1"/>
                </a:solidFill>
                <a:latin typeface="Calibri" charset="0"/>
                <a:ea typeface="MS PGothic" pitchFamily="34" charset="-128"/>
                <a:cs typeface="ＭＳ Ｐゴシック" charset="-128"/>
              </a:rPr>
              <a:t>While there are many</a:t>
            </a:r>
            <a:r>
              <a:rPr lang="en-US" sz="1200" kern="1200" baseline="0" dirty="0" smtClean="0">
                <a:solidFill>
                  <a:schemeClr val="tx1"/>
                </a:solidFill>
                <a:latin typeface="Calibri" charset="0"/>
                <a:ea typeface="MS PGothic" pitchFamily="34" charset="-128"/>
                <a:cs typeface="ＭＳ Ｐゴシック" charset="-128"/>
              </a:rPr>
              <a:t> different avenues that each individual customer could explore, repeat patterns are generally ignored. </a:t>
            </a:r>
            <a:endParaRPr lang="en-US" sz="1200" kern="1200" dirty="0" smtClean="0">
              <a:solidFill>
                <a:schemeClr val="tx1"/>
              </a:solidFill>
              <a:latin typeface="Calibri" charset="0"/>
              <a:ea typeface="MS PGothic" pitchFamily="34" charset="-128"/>
              <a:cs typeface="ＭＳ Ｐゴシック" charset="-128"/>
            </a:endParaRPr>
          </a:p>
          <a:p>
            <a:endParaRPr lang="en-US" sz="1200" kern="1200" dirty="0" smtClean="0">
              <a:solidFill>
                <a:schemeClr val="tx1"/>
              </a:solidFill>
              <a:latin typeface="Calibri" charset="0"/>
              <a:ea typeface="MS PGothic" pitchFamily="34" charset="-128"/>
              <a:cs typeface="ＭＳ Ｐゴシック" charset="-128"/>
            </a:endParaRPr>
          </a:p>
          <a:p>
            <a:r>
              <a:rPr lang="en-US" sz="1200" kern="1200" dirty="0" smtClean="0">
                <a:solidFill>
                  <a:schemeClr val="tx1"/>
                </a:solidFill>
                <a:latin typeface="Calibri" charset="0"/>
                <a:ea typeface="MS PGothic" pitchFamily="34" charset="-128"/>
                <a:cs typeface="ＭＳ Ｐゴシック" charset="-128"/>
              </a:rPr>
              <a:t>Courtney has flown</a:t>
            </a:r>
            <a:r>
              <a:rPr lang="en-US" sz="1200" kern="1200" baseline="0" dirty="0" smtClean="0">
                <a:solidFill>
                  <a:schemeClr val="tx1"/>
                </a:solidFill>
                <a:latin typeface="Calibri" charset="0"/>
                <a:ea typeface="MS PGothic" pitchFamily="34" charset="-128"/>
                <a:cs typeface="ＭＳ Ｐゴシック" charset="-128"/>
              </a:rPr>
              <a:t> with Virgin several times</a:t>
            </a:r>
            <a:r>
              <a:rPr lang="en-US" sz="1200" kern="1200" dirty="0" smtClean="0">
                <a:solidFill>
                  <a:schemeClr val="tx1"/>
                </a:solidFill>
                <a:latin typeface="Calibri" charset="0"/>
                <a:ea typeface="MS PGothic" pitchFamily="34" charset="-128"/>
                <a:cs typeface="ＭＳ Ｐゴシック" charset="-128"/>
              </a:rPr>
              <a:t>.  She travels</a:t>
            </a:r>
            <a:r>
              <a:rPr lang="en-US" sz="1200" kern="1200" baseline="0" dirty="0" smtClean="0">
                <a:solidFill>
                  <a:schemeClr val="tx1"/>
                </a:solidFill>
                <a:latin typeface="Calibri" charset="0"/>
                <a:ea typeface="MS PGothic" pitchFamily="34" charset="-128"/>
                <a:cs typeface="ＭＳ Ｐゴシック" charset="-128"/>
              </a:rPr>
              <a:t> constantly for work and her departure city is usually either SFO or LAX (explicit data). Her company’s other offices are located in Portland, DC and Philadelphia, and she flies to these locations most often. We know this because she is a frequent visitor to Virgin’s site, so instead of having her start from scratch on each page, why not do some of the work for her and personalize her page to match her actions (by using implicit and explicit data to personalize). </a:t>
            </a:r>
          </a:p>
          <a:p>
            <a:endParaRPr lang="en-US" sz="1200" kern="1200" baseline="0" dirty="0" smtClean="0">
              <a:solidFill>
                <a:schemeClr val="tx1"/>
              </a:solidFill>
              <a:latin typeface="Calibri" charset="0"/>
              <a:ea typeface="MS PGothic" pitchFamily="34" charset="-128"/>
              <a:cs typeface="ＭＳ Ｐゴシック" charset="-128"/>
            </a:endParaRPr>
          </a:p>
          <a:p>
            <a:r>
              <a:rPr lang="en-US" sz="1200" kern="1200" dirty="0" smtClean="0">
                <a:solidFill>
                  <a:schemeClr val="tx1"/>
                </a:solidFill>
                <a:latin typeface="Calibri" charset="0"/>
                <a:ea typeface="MS PGothic" pitchFamily="34" charset="-128"/>
                <a:cs typeface="ＭＳ Ｐゴシック" charset="-128"/>
              </a:rPr>
              <a:t>Voila</a:t>
            </a:r>
            <a:r>
              <a:rPr lang="en-US" sz="1200" kern="1200" baseline="0" dirty="0" smtClean="0">
                <a:solidFill>
                  <a:schemeClr val="tx1"/>
                </a:solidFill>
                <a:latin typeface="Calibri" charset="0"/>
                <a:ea typeface="MS PGothic" pitchFamily="34" charset="-128"/>
                <a:cs typeface="ＭＳ Ｐゴシック" charset="-128"/>
              </a:rPr>
              <a:t>– Courtney loves to book her travel plans through Virgin because it is less time consuming, helpful, and an overall better experience. </a:t>
            </a:r>
            <a:endParaRPr lang="en-US" sz="1200" kern="1200" dirty="0" smtClean="0">
              <a:solidFill>
                <a:schemeClr val="tx1"/>
              </a:solidFill>
              <a:latin typeface="Calibri" charset="0"/>
              <a:ea typeface="MS PGothic" pitchFamily="34" charset="-128"/>
              <a:cs typeface="ＭＳ Ｐゴシック" charset="-128"/>
            </a:endParaRPr>
          </a:p>
          <a:p>
            <a:endParaRPr lang="en-US" sz="1200" kern="1200" dirty="0" smtClean="0">
              <a:solidFill>
                <a:schemeClr val="tx1"/>
              </a:solidFill>
              <a:latin typeface="Calibri" charset="0"/>
              <a:ea typeface="MS PGothic" pitchFamily="34" charset="-128"/>
              <a:cs typeface="ＭＳ Ｐゴシック" charset="-128"/>
            </a:endParaRPr>
          </a:p>
          <a:p>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17</a:t>
            </a:fld>
            <a:endParaRPr lang="en-US" dirty="0"/>
          </a:p>
        </p:txBody>
      </p:sp>
    </p:spTree>
    <p:extLst>
      <p:ext uri="{BB962C8B-B14F-4D97-AF65-F5344CB8AC3E}">
        <p14:creationId xmlns:p14="http://schemas.microsoft.com/office/powerpoint/2010/main" val="2531999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Calibri" charset="0"/>
                <a:ea typeface="MS PGothic" pitchFamily="34" charset="-128"/>
                <a:cs typeface="ＭＳ Ｐゴシック" charset="-128"/>
              </a:rPr>
              <a:t>By the way, all the new Segment/Targeting features will allow us to pitch Engage to a much broader audience than what we have been used to. These phenomenal features make Engage an invaluable companion for Landing Page Optimization folks – this is huge not only for all promotional managers and site conversion folks , but also huge for all traffic acquisition / paid search managers, for whom we had no scalable offering before.</a:t>
            </a:r>
          </a:p>
          <a:p>
            <a:pPr marL="0" indent="0">
              <a:buNone/>
            </a:pPr>
            <a:endParaRPr lang="en-US" sz="1200" dirty="0" smtClean="0"/>
          </a:p>
          <a:p>
            <a:r>
              <a:rPr lang="en-US" sz="1200" smtClean="0"/>
              <a:t>Landing Page Optimization – if you have a SEM campaign or other marketing campaigns on another site, you can target content to show on your site when they arrive there</a:t>
            </a:r>
          </a:p>
          <a:p>
            <a:endParaRPr lang="en-US" sz="1200" kern="1200" dirty="0" smtClean="0">
              <a:solidFill>
                <a:schemeClr val="tx1"/>
              </a:solidFill>
              <a:latin typeface="Calibri" charset="0"/>
              <a:ea typeface="MS PGothic" pitchFamily="34" charset="-128"/>
              <a:cs typeface="ＭＳ Ｐゴシック" charset="-128"/>
            </a:endParaRPr>
          </a:p>
          <a:p>
            <a:endParaRPr lang="en-US" sz="1200" kern="1200" dirty="0" smtClean="0">
              <a:solidFill>
                <a:schemeClr val="tx1"/>
              </a:solidFill>
              <a:latin typeface="Calibri" charset="0"/>
              <a:ea typeface="MS PGothic" pitchFamily="34" charset="-128"/>
              <a:cs typeface="ＭＳ Ｐゴシック" charset="-128"/>
            </a:endParaRPr>
          </a:p>
          <a:p>
            <a:r>
              <a:rPr lang="en-US" sz="1200" kern="1200" dirty="0" smtClean="0">
                <a:solidFill>
                  <a:schemeClr val="tx1"/>
                </a:solidFill>
                <a:latin typeface="Calibri" charset="0"/>
                <a:ea typeface="MS PGothic" pitchFamily="34" charset="-128"/>
                <a:cs typeface="ＭＳ Ｐゴシック" charset="-128"/>
              </a:rPr>
              <a:t>This absolutely broadens our appeal with all matter of performance marketing experts and take us way ahead of the pack </a:t>
            </a:r>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18</a:t>
            </a:fld>
            <a:endParaRPr lang="en-US" dirty="0"/>
          </a:p>
        </p:txBody>
      </p:sp>
    </p:spTree>
    <p:extLst>
      <p:ext uri="{BB962C8B-B14F-4D97-AF65-F5344CB8AC3E}">
        <p14:creationId xmlns:p14="http://schemas.microsoft.com/office/powerpoint/2010/main" val="384986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20</a:t>
            </a:fld>
            <a:endParaRPr lang="en-US" dirty="0"/>
          </a:p>
        </p:txBody>
      </p:sp>
    </p:spTree>
    <p:extLst>
      <p:ext uri="{BB962C8B-B14F-4D97-AF65-F5344CB8AC3E}">
        <p14:creationId xmlns:p14="http://schemas.microsoft.com/office/powerpoint/2010/main" val="2575871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21</a:t>
            </a:fld>
            <a:endParaRPr lang="en-US" dirty="0"/>
          </a:p>
        </p:txBody>
      </p:sp>
    </p:spTree>
    <p:extLst>
      <p:ext uri="{BB962C8B-B14F-4D97-AF65-F5344CB8AC3E}">
        <p14:creationId xmlns:p14="http://schemas.microsoft.com/office/powerpoint/2010/main" val="2575871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22</a:t>
            </a:fld>
            <a:endParaRPr lang="en-US" dirty="0"/>
          </a:p>
        </p:txBody>
      </p:sp>
    </p:spTree>
    <p:extLst>
      <p:ext uri="{BB962C8B-B14F-4D97-AF65-F5344CB8AC3E}">
        <p14:creationId xmlns:p14="http://schemas.microsoft.com/office/powerpoint/2010/main" val="2575871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23</a:t>
            </a:fld>
            <a:endParaRPr lang="en-US" dirty="0"/>
          </a:p>
        </p:txBody>
      </p:sp>
    </p:spTree>
    <p:extLst>
      <p:ext uri="{BB962C8B-B14F-4D97-AF65-F5344CB8AC3E}">
        <p14:creationId xmlns:p14="http://schemas.microsoft.com/office/powerpoint/2010/main" val="2575871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24</a:t>
            </a:fld>
            <a:endParaRPr lang="en-US" dirty="0"/>
          </a:p>
        </p:txBody>
      </p:sp>
    </p:spTree>
    <p:extLst>
      <p:ext uri="{BB962C8B-B14F-4D97-AF65-F5344CB8AC3E}">
        <p14:creationId xmlns:p14="http://schemas.microsoft.com/office/powerpoint/2010/main" val="25758719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25</a:t>
            </a:fld>
            <a:endParaRPr lang="en-US" dirty="0"/>
          </a:p>
        </p:txBody>
      </p:sp>
    </p:spTree>
    <p:extLst>
      <p:ext uri="{BB962C8B-B14F-4D97-AF65-F5344CB8AC3E}">
        <p14:creationId xmlns:p14="http://schemas.microsoft.com/office/powerpoint/2010/main" val="25758719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26</a:t>
            </a:fld>
            <a:endParaRPr lang="en-US" dirty="0"/>
          </a:p>
        </p:txBody>
      </p:sp>
    </p:spTree>
    <p:extLst>
      <p:ext uri="{BB962C8B-B14F-4D97-AF65-F5344CB8AC3E}">
        <p14:creationId xmlns:p14="http://schemas.microsoft.com/office/powerpoint/2010/main" val="2575871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27</a:t>
            </a:fld>
            <a:endParaRPr lang="en-US" dirty="0"/>
          </a:p>
        </p:txBody>
      </p:sp>
    </p:spTree>
    <p:extLst>
      <p:ext uri="{BB962C8B-B14F-4D97-AF65-F5344CB8AC3E}">
        <p14:creationId xmlns:p14="http://schemas.microsoft.com/office/powerpoint/2010/main" val="2575871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28</a:t>
            </a:fld>
            <a:endParaRPr lang="en-US" dirty="0"/>
          </a:p>
        </p:txBody>
      </p:sp>
    </p:spTree>
    <p:extLst>
      <p:ext uri="{BB962C8B-B14F-4D97-AF65-F5344CB8AC3E}">
        <p14:creationId xmlns:p14="http://schemas.microsoft.com/office/powerpoint/2010/main" val="2575871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29</a:t>
            </a:fld>
            <a:endParaRPr lang="en-US" dirty="0"/>
          </a:p>
        </p:txBody>
      </p:sp>
    </p:spTree>
    <p:extLst>
      <p:ext uri="{BB962C8B-B14F-4D97-AF65-F5344CB8AC3E}">
        <p14:creationId xmlns:p14="http://schemas.microsoft.com/office/powerpoint/2010/main" val="25758719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8EB3E9-947D-4CC7-A2C4-B7266E36C881}" type="slidenum">
              <a:rPr lang="en-US" smtClean="0"/>
              <a:pPr>
                <a:defRPr/>
              </a:pPr>
              <a:t>37</a:t>
            </a:fld>
            <a:endParaRPr lang="en-US" dirty="0"/>
          </a:p>
        </p:txBody>
      </p:sp>
    </p:spTree>
    <p:extLst>
      <p:ext uri="{BB962C8B-B14F-4D97-AF65-F5344CB8AC3E}">
        <p14:creationId xmlns:p14="http://schemas.microsoft.com/office/powerpoint/2010/main" val="143775472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4.png"/><Relationship Id="rId5" Type="http://schemas.microsoft.com/office/2007/relationships/hdphoto" Target="../media/hdphoto2.wdp"/><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emf"/><Relationship Id="rId3"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microsoft.com/office/2007/relationships/hdphoto" Target="../media/hdphoto3.wdp"/></Relationships>
</file>

<file path=ppt/slideLayouts/_rels/slideLayout20.xml.rels><?xml version="1.0" encoding="UTF-8" standalone="yes"?>
<Relationships xmlns="http://schemas.openxmlformats.org/package/2006/relationships"><Relationship Id="rId3" Type="http://schemas.microsoft.com/office/2007/relationships/hdphoto" Target="../media/hdphoto4.wdp"/><Relationship Id="rId4" Type="http://schemas.openxmlformats.org/officeDocument/2006/relationships/image" Target="../media/image9.png"/><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20" Type="http://schemas.openxmlformats.org/officeDocument/2006/relationships/image" Target="../media/image4.png"/><Relationship Id="rId21" Type="http://schemas.microsoft.com/office/2007/relationships/hdphoto" Target="../media/hdphoto5.wdp"/><Relationship Id="rId22" Type="http://schemas.openxmlformats.org/officeDocument/2006/relationships/image" Target="../media/image27.png"/><Relationship Id="rId23" Type="http://schemas.microsoft.com/office/2007/relationships/hdphoto" Target="../media/hdphoto6.wdp"/><Relationship Id="rId24" Type="http://schemas.openxmlformats.org/officeDocument/2006/relationships/image" Target="../media/image28.png"/><Relationship Id="rId25" Type="http://schemas.microsoft.com/office/2007/relationships/hdphoto" Target="../media/hdphoto7.wdp"/><Relationship Id="rId26" Type="http://schemas.openxmlformats.org/officeDocument/2006/relationships/image" Target="../media/image29.png"/><Relationship Id="rId27" Type="http://schemas.microsoft.com/office/2007/relationships/hdphoto" Target="../media/hdphoto8.wdp"/><Relationship Id="rId28" Type="http://schemas.openxmlformats.org/officeDocument/2006/relationships/image" Target="../media/image30.png"/><Relationship Id="rId29" Type="http://schemas.microsoft.com/office/2007/relationships/hdphoto" Target="../media/hdphoto9.wdp"/><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30" Type="http://schemas.openxmlformats.org/officeDocument/2006/relationships/image" Target="../media/image31.png"/><Relationship Id="rId31" Type="http://schemas.microsoft.com/office/2007/relationships/hdphoto" Target="../media/hdphoto10.wdp"/><Relationship Id="rId32" Type="http://schemas.openxmlformats.org/officeDocument/2006/relationships/image" Target="../media/image32.png"/><Relationship Id="rId9" Type="http://schemas.openxmlformats.org/officeDocument/2006/relationships/image" Target="../media/image16.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33" Type="http://schemas.microsoft.com/office/2007/relationships/hdphoto" Target="../media/hdphoto11.wdp"/><Relationship Id="rId34" Type="http://schemas.openxmlformats.org/officeDocument/2006/relationships/image" Target="../media/image33.png"/><Relationship Id="rId35" Type="http://schemas.openxmlformats.org/officeDocument/2006/relationships/image" Target="../media/image34.png"/><Relationship Id="rId36" Type="http://schemas.openxmlformats.org/officeDocument/2006/relationships/image" Target="../media/image35.png"/><Relationship Id="rId10" Type="http://schemas.openxmlformats.org/officeDocument/2006/relationships/image" Target="../media/image17.png"/><Relationship Id="rId11" Type="http://schemas.openxmlformats.org/officeDocument/2006/relationships/image" Target="../media/image18.png"/><Relationship Id="rId12" Type="http://schemas.openxmlformats.org/officeDocument/2006/relationships/image" Target="../media/image19.png"/><Relationship Id="rId13" Type="http://schemas.openxmlformats.org/officeDocument/2006/relationships/image" Target="../media/image20.png"/><Relationship Id="rId14" Type="http://schemas.openxmlformats.org/officeDocument/2006/relationships/image" Target="../media/image21.png"/><Relationship Id="rId15" Type="http://schemas.openxmlformats.org/officeDocument/2006/relationships/image" Target="../media/image22.png"/><Relationship Id="rId16" Type="http://schemas.openxmlformats.org/officeDocument/2006/relationships/image" Target="../media/image23.png"/><Relationship Id="rId17" Type="http://schemas.openxmlformats.org/officeDocument/2006/relationships/image" Target="../media/image24.png"/><Relationship Id="rId18" Type="http://schemas.openxmlformats.org/officeDocument/2006/relationships/image" Target="../media/image25.png"/><Relationship Id="rId19" Type="http://schemas.openxmlformats.org/officeDocument/2006/relationships/image" Target="../media/image26.png"/><Relationship Id="rId37" Type="http://schemas.openxmlformats.org/officeDocument/2006/relationships/image" Target="../media/image36.png"/><Relationship Id="rId38" Type="http://schemas.openxmlformats.org/officeDocument/2006/relationships/image" Target="../media/image37.png"/><Relationship Id="rId39" Type="http://schemas.microsoft.com/office/2007/relationships/hdphoto" Target="../media/hdphoto12.wdp"/></Relationships>
</file>

<file path=ppt/slideLayouts/_rels/slideLayout24.xml.rels><?xml version="1.0" encoding="UTF-8" standalone="yes"?>
<Relationships xmlns="http://schemas.openxmlformats.org/package/2006/relationships"><Relationship Id="rId13" Type="http://schemas.openxmlformats.org/officeDocument/2006/relationships/image" Target="../media/image49.png"/><Relationship Id="rId14" Type="http://schemas.openxmlformats.org/officeDocument/2006/relationships/image" Target="../media/image50.png"/><Relationship Id="rId15" Type="http://schemas.openxmlformats.org/officeDocument/2006/relationships/image" Target="../media/image51.png"/><Relationship Id="rId16" Type="http://schemas.openxmlformats.org/officeDocument/2006/relationships/image" Target="../media/image52.png"/><Relationship Id="rId17" Type="http://schemas.openxmlformats.org/officeDocument/2006/relationships/image" Target="../media/image53.png"/><Relationship Id="rId18" Type="http://schemas.openxmlformats.org/officeDocument/2006/relationships/image" Target="../media/image54.png"/><Relationship Id="rId19" Type="http://schemas.openxmlformats.org/officeDocument/2006/relationships/image" Target="../media/image55.png"/><Relationship Id="rId50" Type="http://schemas.openxmlformats.org/officeDocument/2006/relationships/image" Target="../media/image86.png"/><Relationship Id="rId51" Type="http://schemas.openxmlformats.org/officeDocument/2006/relationships/image" Target="../media/image87.png"/><Relationship Id="rId52" Type="http://schemas.openxmlformats.org/officeDocument/2006/relationships/image" Target="../media/image88.png"/><Relationship Id="rId53" Type="http://schemas.openxmlformats.org/officeDocument/2006/relationships/image" Target="../media/image89.png"/><Relationship Id="rId54" Type="http://schemas.openxmlformats.org/officeDocument/2006/relationships/image" Target="../media/image90.png"/><Relationship Id="rId55" Type="http://schemas.openxmlformats.org/officeDocument/2006/relationships/image" Target="../media/image91.png"/><Relationship Id="rId56" Type="http://schemas.openxmlformats.org/officeDocument/2006/relationships/image" Target="../media/image92.png"/><Relationship Id="rId57" Type="http://schemas.openxmlformats.org/officeDocument/2006/relationships/image" Target="../media/image93.png"/><Relationship Id="rId40" Type="http://schemas.openxmlformats.org/officeDocument/2006/relationships/image" Target="../media/image76.png"/><Relationship Id="rId41" Type="http://schemas.openxmlformats.org/officeDocument/2006/relationships/image" Target="../media/image77.png"/><Relationship Id="rId42" Type="http://schemas.openxmlformats.org/officeDocument/2006/relationships/image" Target="../media/image78.png"/><Relationship Id="rId43" Type="http://schemas.openxmlformats.org/officeDocument/2006/relationships/image" Target="../media/image79.png"/><Relationship Id="rId44" Type="http://schemas.openxmlformats.org/officeDocument/2006/relationships/image" Target="../media/image80.png"/><Relationship Id="rId45" Type="http://schemas.openxmlformats.org/officeDocument/2006/relationships/image" Target="../media/image81.png"/><Relationship Id="rId46" Type="http://schemas.openxmlformats.org/officeDocument/2006/relationships/image" Target="../media/image82.png"/><Relationship Id="rId47" Type="http://schemas.openxmlformats.org/officeDocument/2006/relationships/image" Target="../media/image83.png"/><Relationship Id="rId48" Type="http://schemas.openxmlformats.org/officeDocument/2006/relationships/image" Target="../media/image84.png"/><Relationship Id="rId49" Type="http://schemas.openxmlformats.org/officeDocument/2006/relationships/image" Target="../media/image85.png"/><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4.png"/><Relationship Id="rId9" Type="http://schemas.openxmlformats.org/officeDocument/2006/relationships/image" Target="../media/image45.png"/><Relationship Id="rId30" Type="http://schemas.openxmlformats.org/officeDocument/2006/relationships/image" Target="../media/image66.png"/><Relationship Id="rId31" Type="http://schemas.openxmlformats.org/officeDocument/2006/relationships/image" Target="../media/image67.png"/><Relationship Id="rId32" Type="http://schemas.openxmlformats.org/officeDocument/2006/relationships/image" Target="../media/image68.png"/><Relationship Id="rId33" Type="http://schemas.openxmlformats.org/officeDocument/2006/relationships/image" Target="../media/image69.png"/><Relationship Id="rId34" Type="http://schemas.openxmlformats.org/officeDocument/2006/relationships/image" Target="../media/image70.png"/><Relationship Id="rId35" Type="http://schemas.openxmlformats.org/officeDocument/2006/relationships/image" Target="../media/image71.png"/><Relationship Id="rId36" Type="http://schemas.openxmlformats.org/officeDocument/2006/relationships/image" Target="../media/image72.png"/><Relationship Id="rId37" Type="http://schemas.openxmlformats.org/officeDocument/2006/relationships/image" Target="../media/image73.png"/><Relationship Id="rId38" Type="http://schemas.openxmlformats.org/officeDocument/2006/relationships/image" Target="../media/image74.png"/><Relationship Id="rId39" Type="http://schemas.openxmlformats.org/officeDocument/2006/relationships/image" Target="../media/image75.png"/><Relationship Id="rId20" Type="http://schemas.openxmlformats.org/officeDocument/2006/relationships/image" Target="../media/image56.png"/><Relationship Id="rId21" Type="http://schemas.openxmlformats.org/officeDocument/2006/relationships/image" Target="../media/image57.png"/><Relationship Id="rId22" Type="http://schemas.openxmlformats.org/officeDocument/2006/relationships/image" Target="../media/image58.png"/><Relationship Id="rId23" Type="http://schemas.openxmlformats.org/officeDocument/2006/relationships/image" Target="../media/image59.png"/><Relationship Id="rId24" Type="http://schemas.openxmlformats.org/officeDocument/2006/relationships/image" Target="../media/image60.png"/><Relationship Id="rId25" Type="http://schemas.openxmlformats.org/officeDocument/2006/relationships/image" Target="../media/image61.png"/><Relationship Id="rId26" Type="http://schemas.openxmlformats.org/officeDocument/2006/relationships/image" Target="../media/image62.png"/><Relationship Id="rId27" Type="http://schemas.openxmlformats.org/officeDocument/2006/relationships/image" Target="../media/image63.png"/><Relationship Id="rId28" Type="http://schemas.openxmlformats.org/officeDocument/2006/relationships/image" Target="../media/image64.png"/><Relationship Id="rId29" Type="http://schemas.openxmlformats.org/officeDocument/2006/relationships/image" Target="../media/image65.png"/><Relationship Id="rId10" Type="http://schemas.openxmlformats.org/officeDocument/2006/relationships/image" Target="../media/image46.png"/><Relationship Id="rId11" Type="http://schemas.openxmlformats.org/officeDocument/2006/relationships/image" Target="../media/image47.png"/><Relationship Id="rId12" Type="http://schemas.openxmlformats.org/officeDocument/2006/relationships/image" Target="../media/image48.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4.jpg"/><Relationship Id="rId4" Type="http://schemas.openxmlformats.org/officeDocument/2006/relationships/image" Target="../media/image95.emf"/><Relationship Id="rId1" Type="http://schemas.openxmlformats.org/officeDocument/2006/relationships/slideMaster" Target="../slideMasters/slideMaster2.xml"/><Relationship Id="rId2" Type="http://schemas.openxmlformats.org/officeDocument/2006/relationships/image" Target="../media/image6.emf"/></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4.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ichRelevance Main Title">
    <p:spTree>
      <p:nvGrpSpPr>
        <p:cNvPr id="1" name=""/>
        <p:cNvGrpSpPr/>
        <p:nvPr/>
      </p:nvGrpSpPr>
      <p:grpSpPr>
        <a:xfrm>
          <a:off x="0" y="0"/>
          <a:ext cx="0" cy="0"/>
          <a:chOff x="0" y="0"/>
          <a:chExt cx="0" cy="0"/>
        </a:xfrm>
      </p:grpSpPr>
      <p:pic>
        <p:nvPicPr>
          <p:cNvPr id="13" name="Group 82"/>
          <p:cNvPicPr>
            <a:picLocks noChangeArrowheads="1"/>
          </p:cNvPicPr>
          <p:nvPr userDrawn="1"/>
        </p:nvPicPr>
        <p:blipFill>
          <a:blip r:embed="rId2">
            <a:extLst>
              <a:ext uri="{BEBA8EAE-BF5A-486C-A8C5-ECC9F3942E4B}">
                <a14:imgProps xmlns:a14="http://schemas.microsoft.com/office/drawing/2010/main">
                  <a14:imgLayer r:embed="rId3">
                    <a14:imgEffect>
                      <a14:brightnessContrast bright="100000" contrast="-50000"/>
                    </a14:imgEffect>
                  </a14:imgLayer>
                </a14:imgProps>
              </a:ext>
              <a:ext uri="{28A0092B-C50C-407E-A947-70E740481C1C}">
                <a14:useLocalDpi xmlns:a14="http://schemas.microsoft.com/office/drawing/2010/main" val="0"/>
              </a:ext>
            </a:extLst>
          </a:blip>
          <a:stretch>
            <a:fillRect/>
          </a:stretch>
        </p:blipFill>
        <p:spPr bwMode="auto">
          <a:xfrm>
            <a:off x="1066800" y="2223517"/>
            <a:ext cx="7010400" cy="6964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userDrawn="1"/>
        </p:nvSpPr>
        <p:spPr>
          <a:xfrm>
            <a:off x="0" y="0"/>
            <a:ext cx="9144000" cy="5143500"/>
          </a:xfrm>
          <a:prstGeom prst="rect">
            <a:avLst/>
          </a:prstGeom>
          <a:gradFill flip="none" rotWithShape="1">
            <a:gsLst>
              <a:gs pos="0">
                <a:schemeClr val="tx2"/>
              </a:gs>
              <a:gs pos="100000">
                <a:schemeClr val="tx2">
                  <a:lumMod val="75000"/>
                </a:schemeClr>
              </a:gs>
            </a:gsLst>
            <a:path path="circle">
              <a:fillToRect l="50000" t="50000" r="50000" b="50000"/>
            </a:path>
            <a:tileRect/>
          </a:gra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lIns="914096" tIns="45704" rIns="914096" bIns="45704" rtlCol="0" anchor="ctr"/>
          <a:lstStyle/>
          <a:p>
            <a:endParaRPr lang="en-US" sz="1800" dirty="0" smtClean="0">
              <a:latin typeface="Calibri"/>
              <a:cs typeface="Calibri"/>
            </a:endParaRPr>
          </a:p>
        </p:txBody>
      </p:sp>
      <p:pic>
        <p:nvPicPr>
          <p:cNvPr id="7" name="Group 82"/>
          <p:cNvPicPr>
            <a:picLocks noChangeAspect="1" noChangeArrowheads="1"/>
          </p:cNvPicPr>
          <p:nvPr userDrawn="1"/>
        </p:nvPicPr>
        <p:blipFill>
          <a:blip r:embed="rId4">
            <a:extLst>
              <a:ext uri="{BEBA8EAE-BF5A-486C-A8C5-ECC9F3942E4B}">
                <a14:imgProps xmlns:a14="http://schemas.microsoft.com/office/drawing/2010/main">
                  <a14:imgLayer r:embed="rId5">
                    <a14:imgEffect>
                      <a14:brightnessContrast bright="100000" contrast="-25000"/>
                    </a14:imgEffect>
                  </a14:imgLayer>
                </a14:imgProps>
              </a:ext>
              <a:ext uri="{28A0092B-C50C-407E-A947-70E740481C1C}">
                <a14:useLocalDpi xmlns:a14="http://schemas.microsoft.com/office/drawing/2010/main" val="0"/>
              </a:ext>
            </a:extLst>
          </a:blip>
          <a:stretch>
            <a:fillRect/>
          </a:stretch>
        </p:blipFill>
        <p:spPr bwMode="auto">
          <a:xfrm>
            <a:off x="1371600" y="2147820"/>
            <a:ext cx="6400800" cy="847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0556273"/>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RichRelevance Main Title">
    <p:spTree>
      <p:nvGrpSpPr>
        <p:cNvPr id="1" name=""/>
        <p:cNvGrpSpPr/>
        <p:nvPr/>
      </p:nvGrpSpPr>
      <p:grpSpPr>
        <a:xfrm>
          <a:off x="0" y="0"/>
          <a:ext cx="0" cy="0"/>
          <a:chOff x="0" y="0"/>
          <a:chExt cx="0" cy="0"/>
        </a:xfrm>
      </p:grpSpPr>
      <p:pic>
        <p:nvPicPr>
          <p:cNvPr id="3" name="Group 8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371600" y="2147820"/>
            <a:ext cx="6400800" cy="847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71292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RichRelevance Title">
    <p:spTree>
      <p:nvGrpSpPr>
        <p:cNvPr id="1" name=""/>
        <p:cNvGrpSpPr/>
        <p:nvPr/>
      </p:nvGrpSpPr>
      <p:grpSpPr>
        <a:xfrm>
          <a:off x="0" y="0"/>
          <a:ext cx="0" cy="0"/>
          <a:chOff x="0" y="0"/>
          <a:chExt cx="0" cy="0"/>
        </a:xfrm>
      </p:grpSpPr>
      <p:sp>
        <p:nvSpPr>
          <p:cNvPr id="7" name="Text Placeholder 4"/>
          <p:cNvSpPr>
            <a:spLocks noGrp="1"/>
          </p:cNvSpPr>
          <p:nvPr>
            <p:ph type="body" sz="quarter" idx="10" hasCustomPrompt="1"/>
          </p:nvPr>
        </p:nvSpPr>
        <p:spPr>
          <a:xfrm>
            <a:off x="1447800" y="3289300"/>
            <a:ext cx="6595534" cy="501650"/>
          </a:xfrm>
          <a:prstGeom prst="rect">
            <a:avLst/>
          </a:prstGeom>
        </p:spPr>
        <p:txBody>
          <a:bodyPr vert="horz" lIns="91408" tIns="45704" rIns="91408" bIns="45704" anchor="t"/>
          <a:lstStyle>
            <a:lvl1pPr marL="0" indent="0">
              <a:buNone/>
              <a:defRPr sz="2400" b="0">
                <a:solidFill>
                  <a:schemeClr val="tx2"/>
                </a:solidFill>
                <a:latin typeface="+mn-lt"/>
                <a:cs typeface="Tahoma"/>
              </a:defRPr>
            </a:lvl1pPr>
            <a:lvl2pPr marL="457048" indent="0">
              <a:buNone/>
              <a:defRPr b="1">
                <a:latin typeface="Tahoma"/>
                <a:cs typeface="Tahoma"/>
              </a:defRPr>
            </a:lvl2pPr>
            <a:lvl3pPr marL="914096" indent="0">
              <a:buNone/>
              <a:defRPr b="1">
                <a:latin typeface="Tahoma"/>
                <a:cs typeface="Tahoma"/>
              </a:defRPr>
            </a:lvl3pPr>
            <a:lvl4pPr marL="1371144" indent="0">
              <a:buNone/>
              <a:defRPr b="1">
                <a:latin typeface="Tahoma"/>
                <a:cs typeface="Tahoma"/>
              </a:defRPr>
            </a:lvl4pPr>
            <a:lvl5pPr marL="1828191" indent="0">
              <a:buNone/>
              <a:defRPr b="1">
                <a:latin typeface="Tahoma"/>
                <a:cs typeface="Tahoma"/>
              </a:defRPr>
            </a:lvl5pPr>
          </a:lstStyle>
          <a:p>
            <a:pPr lvl="0"/>
            <a:r>
              <a:rPr lang="en-US" dirty="0" smtClean="0"/>
              <a:t>(optional subtitle)</a:t>
            </a:r>
          </a:p>
        </p:txBody>
      </p:sp>
      <p:sp>
        <p:nvSpPr>
          <p:cNvPr id="14" name="Title 1"/>
          <p:cNvSpPr>
            <a:spLocks noGrp="1"/>
          </p:cNvSpPr>
          <p:nvPr>
            <p:ph type="title" hasCustomPrompt="1"/>
          </p:nvPr>
        </p:nvSpPr>
        <p:spPr>
          <a:xfrm>
            <a:off x="1447800" y="2190355"/>
            <a:ext cx="6595534" cy="1103708"/>
          </a:xfrm>
          <a:prstGeom prst="rect">
            <a:avLst/>
          </a:prstGeom>
        </p:spPr>
        <p:txBody>
          <a:bodyPr lIns="91408" tIns="45704" rIns="91408" bIns="45704" anchor="ctr"/>
          <a:lstStyle>
            <a:lvl1pPr algn="l">
              <a:defRPr sz="3200" b="1">
                <a:solidFill>
                  <a:schemeClr val="tx1"/>
                </a:solidFill>
              </a:defRPr>
            </a:lvl1pPr>
          </a:lstStyle>
          <a:p>
            <a:r>
              <a:rPr lang="en-US" dirty="0" smtClean="0"/>
              <a:t>(presentation or section title)</a:t>
            </a:r>
            <a:endParaRPr lang="en-US" dirty="0"/>
          </a:p>
        </p:txBody>
      </p:sp>
      <p:pic>
        <p:nvPicPr>
          <p:cNvPr id="6" name="Group 82"/>
          <p:cNvPicPr>
            <a:picLocks noChangeArrowheads="1"/>
          </p:cNvPicPr>
          <p:nvPr userDrawn="1"/>
        </p:nvPicPr>
        <p:blipFill>
          <a:blip r:embed="rId2">
            <a:alphaModFix amt="6000"/>
            <a:extLst>
              <a:ext uri="{28A0092B-C50C-407E-A947-70E740481C1C}">
                <a14:useLocalDpi xmlns:a14="http://schemas.microsoft.com/office/drawing/2010/main" val="0"/>
              </a:ext>
            </a:extLst>
          </a:blip>
          <a:stretch>
            <a:fillRect/>
          </a:stretch>
        </p:blipFill>
        <p:spPr bwMode="auto">
          <a:xfrm>
            <a:off x="1295400" y="228600"/>
            <a:ext cx="3149600" cy="228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oup 82"/>
          <p:cNvPicPr>
            <a:picLocks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592666" y="1600208"/>
            <a:ext cx="4010025" cy="5328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806544"/>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RichRelevance Title">
    <p:spTree>
      <p:nvGrpSpPr>
        <p:cNvPr id="1" name=""/>
        <p:cNvGrpSpPr/>
        <p:nvPr/>
      </p:nvGrpSpPr>
      <p:grpSpPr>
        <a:xfrm>
          <a:off x="0" y="0"/>
          <a:ext cx="0" cy="0"/>
          <a:chOff x="0" y="0"/>
          <a:chExt cx="0" cy="0"/>
        </a:xfrm>
      </p:grpSpPr>
      <p:sp>
        <p:nvSpPr>
          <p:cNvPr id="7" name="Text Placeholder 4"/>
          <p:cNvSpPr>
            <a:spLocks noGrp="1"/>
          </p:cNvSpPr>
          <p:nvPr>
            <p:ph type="body" sz="quarter" idx="10"/>
          </p:nvPr>
        </p:nvSpPr>
        <p:spPr>
          <a:xfrm>
            <a:off x="1274233" y="2870200"/>
            <a:ext cx="6595534" cy="501650"/>
          </a:xfrm>
          <a:prstGeom prst="rect">
            <a:avLst/>
          </a:prstGeom>
        </p:spPr>
        <p:txBody>
          <a:bodyPr vert="horz" lIns="91408" tIns="45704" rIns="91408" bIns="45704" anchor="t"/>
          <a:lstStyle>
            <a:lvl1pPr marL="0" indent="0" algn="ctr">
              <a:buNone/>
              <a:defRPr sz="2400" b="0">
                <a:solidFill>
                  <a:schemeClr val="tx2"/>
                </a:solidFill>
                <a:latin typeface="+mn-lt"/>
                <a:cs typeface="Tahoma"/>
              </a:defRPr>
            </a:lvl1pPr>
            <a:lvl2pPr marL="457048" indent="0">
              <a:buNone/>
              <a:defRPr b="1">
                <a:latin typeface="Tahoma"/>
                <a:cs typeface="Tahoma"/>
              </a:defRPr>
            </a:lvl2pPr>
            <a:lvl3pPr marL="914096" indent="0">
              <a:buNone/>
              <a:defRPr b="1">
                <a:latin typeface="Tahoma"/>
                <a:cs typeface="Tahoma"/>
              </a:defRPr>
            </a:lvl3pPr>
            <a:lvl4pPr marL="1371144" indent="0">
              <a:buNone/>
              <a:defRPr b="1">
                <a:latin typeface="Tahoma"/>
                <a:cs typeface="Tahoma"/>
              </a:defRPr>
            </a:lvl4pPr>
            <a:lvl5pPr marL="1828191" indent="0">
              <a:buNone/>
              <a:defRPr b="1">
                <a:latin typeface="Tahoma"/>
                <a:cs typeface="Tahoma"/>
              </a:defRPr>
            </a:lvl5pPr>
          </a:lstStyle>
          <a:p>
            <a:pPr lvl="0"/>
            <a:r>
              <a:rPr lang="en-US" smtClean="0"/>
              <a:t>Click to edit Master text styles</a:t>
            </a:r>
          </a:p>
        </p:txBody>
      </p:sp>
      <p:sp>
        <p:nvSpPr>
          <p:cNvPr id="14" name="Title 1"/>
          <p:cNvSpPr>
            <a:spLocks noGrp="1"/>
          </p:cNvSpPr>
          <p:nvPr>
            <p:ph type="title"/>
          </p:nvPr>
        </p:nvSpPr>
        <p:spPr>
          <a:xfrm>
            <a:off x="1274233" y="1771255"/>
            <a:ext cx="6595534" cy="1103708"/>
          </a:xfrm>
          <a:prstGeom prst="rect">
            <a:avLst/>
          </a:prstGeom>
        </p:spPr>
        <p:txBody>
          <a:bodyPr lIns="91408" tIns="45704" rIns="91408" bIns="45704" anchor="ctr"/>
          <a:lstStyle>
            <a:lvl1pPr algn="ctr">
              <a:defRPr sz="4400" b="0">
                <a:solidFill>
                  <a:schemeClr val="tx1"/>
                </a:solidFill>
              </a:defRPr>
            </a:lvl1pPr>
          </a:lstStyle>
          <a:p>
            <a:r>
              <a:rPr lang="en-US" smtClean="0"/>
              <a:t>Click to edit Master title style</a:t>
            </a:r>
            <a:endParaRPr lang="en-US" dirty="0"/>
          </a:p>
        </p:txBody>
      </p:sp>
      <p:pic>
        <p:nvPicPr>
          <p:cNvPr id="5" name="Group 82"/>
          <p:cNvPicPr>
            <a:picLocks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27918" y="1200150"/>
            <a:ext cx="2688166" cy="357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377196"/>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RichRelevance Title">
    <p:spTree>
      <p:nvGrpSpPr>
        <p:cNvPr id="1" name=""/>
        <p:cNvGrpSpPr/>
        <p:nvPr/>
      </p:nvGrpSpPr>
      <p:grpSpPr>
        <a:xfrm>
          <a:off x="0" y="0"/>
          <a:ext cx="0" cy="0"/>
          <a:chOff x="0" y="0"/>
          <a:chExt cx="0" cy="0"/>
        </a:xfrm>
      </p:grpSpPr>
      <p:sp>
        <p:nvSpPr>
          <p:cNvPr id="7" name="Text Placeholder 4"/>
          <p:cNvSpPr>
            <a:spLocks noGrp="1"/>
          </p:cNvSpPr>
          <p:nvPr>
            <p:ph type="body" sz="quarter" idx="10"/>
          </p:nvPr>
        </p:nvSpPr>
        <p:spPr>
          <a:xfrm>
            <a:off x="1274233" y="2870200"/>
            <a:ext cx="6595534" cy="501650"/>
          </a:xfrm>
          <a:prstGeom prst="rect">
            <a:avLst/>
          </a:prstGeom>
        </p:spPr>
        <p:txBody>
          <a:bodyPr vert="horz" lIns="91408" tIns="45704" rIns="91408" bIns="45704" anchor="t"/>
          <a:lstStyle>
            <a:lvl1pPr marL="0" indent="0" algn="ctr">
              <a:buNone/>
              <a:defRPr sz="2400" b="0">
                <a:solidFill>
                  <a:schemeClr val="tx2"/>
                </a:solidFill>
                <a:latin typeface="+mn-lt"/>
                <a:cs typeface="Tahoma"/>
              </a:defRPr>
            </a:lvl1pPr>
            <a:lvl2pPr marL="457048" indent="0">
              <a:buNone/>
              <a:defRPr b="1">
                <a:latin typeface="Tahoma"/>
                <a:cs typeface="Tahoma"/>
              </a:defRPr>
            </a:lvl2pPr>
            <a:lvl3pPr marL="914096" indent="0">
              <a:buNone/>
              <a:defRPr b="1">
                <a:latin typeface="Tahoma"/>
                <a:cs typeface="Tahoma"/>
              </a:defRPr>
            </a:lvl3pPr>
            <a:lvl4pPr marL="1371144" indent="0">
              <a:buNone/>
              <a:defRPr b="1">
                <a:latin typeface="Tahoma"/>
                <a:cs typeface="Tahoma"/>
              </a:defRPr>
            </a:lvl4pPr>
            <a:lvl5pPr marL="1828191" indent="0">
              <a:buNone/>
              <a:defRPr b="1">
                <a:latin typeface="Tahoma"/>
                <a:cs typeface="Tahoma"/>
              </a:defRPr>
            </a:lvl5pPr>
          </a:lstStyle>
          <a:p>
            <a:pPr lvl="0"/>
            <a:r>
              <a:rPr lang="en-US" smtClean="0"/>
              <a:t>Click to edit Master text styles</a:t>
            </a:r>
          </a:p>
        </p:txBody>
      </p:sp>
      <p:sp>
        <p:nvSpPr>
          <p:cNvPr id="14" name="Title 1"/>
          <p:cNvSpPr>
            <a:spLocks noGrp="1"/>
          </p:cNvSpPr>
          <p:nvPr>
            <p:ph type="title"/>
          </p:nvPr>
        </p:nvSpPr>
        <p:spPr>
          <a:xfrm>
            <a:off x="1274233" y="1771255"/>
            <a:ext cx="6595534" cy="1103708"/>
          </a:xfrm>
          <a:prstGeom prst="rect">
            <a:avLst/>
          </a:prstGeom>
        </p:spPr>
        <p:txBody>
          <a:bodyPr lIns="91408" tIns="45704" rIns="91408" bIns="45704" anchor="ctr"/>
          <a:lstStyle>
            <a:lvl1pPr algn="ctr">
              <a:defRPr sz="4400" b="0">
                <a:solidFill>
                  <a:schemeClr val="tx1"/>
                </a:solidFill>
              </a:defRPr>
            </a:lvl1pPr>
          </a:lstStyle>
          <a:p>
            <a:r>
              <a:rPr lang="en-US" smtClean="0"/>
              <a:t>Click to edit Master title style</a:t>
            </a:r>
            <a:endParaRPr lang="en-US" dirty="0"/>
          </a:p>
        </p:txBody>
      </p:sp>
      <p:cxnSp>
        <p:nvCxnSpPr>
          <p:cNvPr id="3" name="Straight Connector 2"/>
          <p:cNvCxnSpPr/>
          <p:nvPr userDrawn="1"/>
        </p:nvCxnSpPr>
        <p:spPr>
          <a:xfrm>
            <a:off x="4572000" y="996542"/>
            <a:ext cx="0" cy="62865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6" name="Group 82"/>
          <p:cNvPicPr>
            <a:picLocks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838891" y="1144271"/>
            <a:ext cx="2464784" cy="3275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6970200"/>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1"/>
          <p:cNvSpPr>
            <a:spLocks noGrp="1"/>
          </p:cNvSpPr>
          <p:nvPr>
            <p:ph type="title"/>
          </p:nvPr>
        </p:nvSpPr>
        <p:spPr>
          <a:xfrm>
            <a:off x="368300" y="236537"/>
            <a:ext cx="8407400" cy="685800"/>
          </a:xfrm>
          <a:prstGeom prst="rect">
            <a:avLst/>
          </a:prstGeom>
        </p:spPr>
        <p:txBody>
          <a:bodyPr lIns="91408" tIns="45704" rIns="91408" bIns="45704" anchor="t"/>
          <a:lstStyle>
            <a:lvl1pPr algn="l">
              <a:defRPr sz="3200" b="1">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073625417"/>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w/Content">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81000" y="971550"/>
            <a:ext cx="8382000" cy="3829050"/>
          </a:xfrm>
          <a:prstGeom prst="rect">
            <a:avLst/>
          </a:prstGeom>
        </p:spPr>
        <p:txBody>
          <a:bodyPr vert="horz" lIns="91408" tIns="45704" rIns="91408" bIns="4570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368300" y="236537"/>
            <a:ext cx="8407400" cy="685800"/>
          </a:xfrm>
          <a:prstGeom prst="rect">
            <a:avLst/>
          </a:prstGeom>
        </p:spPr>
        <p:txBody>
          <a:bodyPr lIns="91408" tIns="45704" rIns="91408" bIns="45704" anchor="t"/>
          <a:lstStyle>
            <a:lvl1pPr algn="l">
              <a:defRPr sz="3200" b="1">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919591196"/>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column layout 1">
    <p:spTree>
      <p:nvGrpSpPr>
        <p:cNvPr id="1" name=""/>
        <p:cNvGrpSpPr/>
        <p:nvPr/>
      </p:nvGrpSpPr>
      <p:grpSpPr>
        <a:xfrm>
          <a:off x="0" y="0"/>
          <a:ext cx="0" cy="0"/>
          <a:chOff x="0" y="0"/>
          <a:chExt cx="0" cy="0"/>
        </a:xfrm>
      </p:grpSpPr>
      <p:sp>
        <p:nvSpPr>
          <p:cNvPr id="6" name="Content Placeholder 3"/>
          <p:cNvSpPr>
            <a:spLocks noGrp="1"/>
          </p:cNvSpPr>
          <p:nvPr>
            <p:ph sz="quarter" idx="11"/>
          </p:nvPr>
        </p:nvSpPr>
        <p:spPr>
          <a:xfrm>
            <a:off x="381000" y="914400"/>
            <a:ext cx="4038600" cy="3886200"/>
          </a:xfrm>
          <a:prstGeom prst="rect">
            <a:avLst/>
          </a:prstGeom>
        </p:spPr>
        <p:txBody>
          <a:bodyPr vert="horz" lIns="91408" tIns="45704" rIns="91408" bIns="4570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3"/>
          <p:cNvSpPr>
            <a:spLocks noGrp="1"/>
          </p:cNvSpPr>
          <p:nvPr>
            <p:ph sz="quarter" idx="12"/>
          </p:nvPr>
        </p:nvSpPr>
        <p:spPr>
          <a:xfrm>
            <a:off x="4724400" y="914400"/>
            <a:ext cx="4051300" cy="3886200"/>
          </a:xfrm>
          <a:prstGeom prst="rect">
            <a:avLst/>
          </a:prstGeom>
        </p:spPr>
        <p:txBody>
          <a:bodyPr vert="horz" lIns="91408" tIns="45704" rIns="91408" bIns="4570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368300" y="236537"/>
            <a:ext cx="8407400" cy="685800"/>
          </a:xfrm>
          <a:prstGeom prst="rect">
            <a:avLst/>
          </a:prstGeom>
        </p:spPr>
        <p:txBody>
          <a:bodyPr lIns="91408" tIns="45704" rIns="91408" bIns="45704" anchor="t"/>
          <a:lstStyle>
            <a:lvl1pPr algn="l">
              <a:defRPr sz="3200" b="1">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651995154"/>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w/Subtutle">
    <p:spTree>
      <p:nvGrpSpPr>
        <p:cNvPr id="1" name=""/>
        <p:cNvGrpSpPr/>
        <p:nvPr/>
      </p:nvGrpSpPr>
      <p:grpSpPr>
        <a:xfrm>
          <a:off x="0" y="0"/>
          <a:ext cx="0" cy="0"/>
          <a:chOff x="0" y="0"/>
          <a:chExt cx="0" cy="0"/>
        </a:xfrm>
      </p:grpSpPr>
      <p:sp>
        <p:nvSpPr>
          <p:cNvPr id="9" name="Title 1"/>
          <p:cNvSpPr>
            <a:spLocks noGrp="1"/>
          </p:cNvSpPr>
          <p:nvPr>
            <p:ph type="title"/>
          </p:nvPr>
        </p:nvSpPr>
        <p:spPr>
          <a:xfrm>
            <a:off x="368300" y="236537"/>
            <a:ext cx="8407400" cy="685800"/>
          </a:xfrm>
          <a:prstGeom prst="rect">
            <a:avLst/>
          </a:prstGeom>
        </p:spPr>
        <p:txBody>
          <a:bodyPr lIns="91408" tIns="45704" rIns="91408" bIns="45704" anchor="t"/>
          <a:lstStyle>
            <a:lvl1pPr algn="l">
              <a:defRPr sz="3200" b="1">
                <a:solidFill>
                  <a:schemeClr val="tx1"/>
                </a:solidFill>
              </a:defRPr>
            </a:lvl1pPr>
          </a:lstStyle>
          <a:p>
            <a:r>
              <a:rPr lang="en-US" smtClean="0"/>
              <a:t>Click to edit Master title style</a:t>
            </a:r>
            <a:endParaRPr lang="en-US" dirty="0"/>
          </a:p>
        </p:txBody>
      </p:sp>
      <p:sp>
        <p:nvSpPr>
          <p:cNvPr id="7" name="Text Placeholder 4"/>
          <p:cNvSpPr>
            <a:spLocks noGrp="1"/>
          </p:cNvSpPr>
          <p:nvPr>
            <p:ph type="body" sz="quarter" idx="10"/>
          </p:nvPr>
        </p:nvSpPr>
        <p:spPr>
          <a:xfrm>
            <a:off x="368300" y="742950"/>
            <a:ext cx="8407400" cy="457200"/>
          </a:xfrm>
          <a:prstGeom prst="rect">
            <a:avLst/>
          </a:prstGeom>
        </p:spPr>
        <p:txBody>
          <a:bodyPr vert="horz" lIns="91408" tIns="45704" rIns="91408" bIns="45704" anchor="t"/>
          <a:lstStyle>
            <a:lvl1pPr marL="0" indent="0">
              <a:buFont typeface="Arial"/>
              <a:buNone/>
              <a:defRPr sz="2000" b="0">
                <a:solidFill>
                  <a:schemeClr val="tx2"/>
                </a:solidFill>
                <a:latin typeface="+mn-lt"/>
                <a:cs typeface="Tahoma"/>
              </a:defRPr>
            </a:lvl1pPr>
            <a:lvl2pPr marL="457048" indent="0">
              <a:buNone/>
              <a:defRPr b="1">
                <a:latin typeface="Tahoma"/>
                <a:cs typeface="Tahoma"/>
              </a:defRPr>
            </a:lvl2pPr>
            <a:lvl3pPr marL="914096" indent="0">
              <a:buNone/>
              <a:defRPr b="1">
                <a:latin typeface="Tahoma"/>
                <a:cs typeface="Tahoma"/>
              </a:defRPr>
            </a:lvl3pPr>
            <a:lvl4pPr marL="1371144" indent="0">
              <a:buNone/>
              <a:defRPr b="1">
                <a:latin typeface="Tahoma"/>
                <a:cs typeface="Tahoma"/>
              </a:defRPr>
            </a:lvl4pPr>
            <a:lvl5pPr marL="1828191" indent="0">
              <a:buNone/>
              <a:defRPr b="1">
                <a:latin typeface="Tahoma"/>
                <a:cs typeface="Tahoma"/>
              </a:defRPr>
            </a:lvl5pPr>
          </a:lstStyle>
          <a:p>
            <a:pPr lvl="0"/>
            <a:r>
              <a:rPr lang="en-US" smtClean="0"/>
              <a:t>Click to edit Master text styles</a:t>
            </a:r>
          </a:p>
        </p:txBody>
      </p:sp>
    </p:spTree>
    <p:extLst>
      <p:ext uri="{BB962C8B-B14F-4D97-AF65-F5344CB8AC3E}">
        <p14:creationId xmlns:p14="http://schemas.microsoft.com/office/powerpoint/2010/main" val="3496529118"/>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w/Subtutle &amp; Content">
    <p:spTree>
      <p:nvGrpSpPr>
        <p:cNvPr id="1" name=""/>
        <p:cNvGrpSpPr/>
        <p:nvPr/>
      </p:nvGrpSpPr>
      <p:grpSpPr>
        <a:xfrm>
          <a:off x="0" y="0"/>
          <a:ext cx="0" cy="0"/>
          <a:chOff x="0" y="0"/>
          <a:chExt cx="0" cy="0"/>
        </a:xfrm>
      </p:grpSpPr>
      <p:sp>
        <p:nvSpPr>
          <p:cNvPr id="9" name="Title 1"/>
          <p:cNvSpPr>
            <a:spLocks noGrp="1"/>
          </p:cNvSpPr>
          <p:nvPr>
            <p:ph type="title"/>
          </p:nvPr>
        </p:nvSpPr>
        <p:spPr>
          <a:xfrm>
            <a:off x="368300" y="236537"/>
            <a:ext cx="8407400" cy="685800"/>
          </a:xfrm>
          <a:prstGeom prst="rect">
            <a:avLst/>
          </a:prstGeom>
        </p:spPr>
        <p:txBody>
          <a:bodyPr lIns="91408" tIns="45704" rIns="91408" bIns="45704" anchor="t"/>
          <a:lstStyle>
            <a:lvl1pPr algn="l">
              <a:defRPr sz="3200" b="1">
                <a:solidFill>
                  <a:schemeClr val="tx1"/>
                </a:solidFill>
              </a:defRPr>
            </a:lvl1pPr>
          </a:lstStyle>
          <a:p>
            <a:r>
              <a:rPr lang="en-US" smtClean="0"/>
              <a:t>Click to edit Master title style</a:t>
            </a:r>
            <a:endParaRPr lang="en-US" dirty="0"/>
          </a:p>
        </p:txBody>
      </p:sp>
      <p:sp>
        <p:nvSpPr>
          <p:cNvPr id="6" name="Content Placeholder 3"/>
          <p:cNvSpPr>
            <a:spLocks noGrp="1"/>
          </p:cNvSpPr>
          <p:nvPr>
            <p:ph sz="quarter" idx="11"/>
          </p:nvPr>
        </p:nvSpPr>
        <p:spPr>
          <a:xfrm>
            <a:off x="381000" y="1257300"/>
            <a:ext cx="8382000" cy="3543300"/>
          </a:xfrm>
          <a:prstGeom prst="rect">
            <a:avLst/>
          </a:prstGeom>
        </p:spPr>
        <p:txBody>
          <a:bodyPr vert="horz" lIns="91408" tIns="45704" rIns="91408" bIns="4570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10"/>
          </p:nvPr>
        </p:nvSpPr>
        <p:spPr>
          <a:xfrm>
            <a:off x="368300" y="742950"/>
            <a:ext cx="8407400" cy="457200"/>
          </a:xfrm>
          <a:prstGeom prst="rect">
            <a:avLst/>
          </a:prstGeom>
        </p:spPr>
        <p:txBody>
          <a:bodyPr vert="horz" lIns="91408" tIns="45704" rIns="91408" bIns="45704" anchor="t"/>
          <a:lstStyle>
            <a:lvl1pPr marL="0" indent="0">
              <a:buFont typeface="Arial"/>
              <a:buNone/>
              <a:defRPr sz="2000" b="0">
                <a:solidFill>
                  <a:schemeClr val="tx2"/>
                </a:solidFill>
                <a:latin typeface="+mn-lt"/>
                <a:cs typeface="Tahoma"/>
              </a:defRPr>
            </a:lvl1pPr>
            <a:lvl2pPr marL="457048" indent="0">
              <a:buNone/>
              <a:defRPr b="1">
                <a:latin typeface="Tahoma"/>
                <a:cs typeface="Tahoma"/>
              </a:defRPr>
            </a:lvl2pPr>
            <a:lvl3pPr marL="914096" indent="0">
              <a:buNone/>
              <a:defRPr b="1">
                <a:latin typeface="Tahoma"/>
                <a:cs typeface="Tahoma"/>
              </a:defRPr>
            </a:lvl3pPr>
            <a:lvl4pPr marL="1371144" indent="0">
              <a:buNone/>
              <a:defRPr b="1">
                <a:latin typeface="Tahoma"/>
                <a:cs typeface="Tahoma"/>
              </a:defRPr>
            </a:lvl4pPr>
            <a:lvl5pPr marL="1828191" indent="0">
              <a:buNone/>
              <a:defRPr b="1">
                <a:latin typeface="Tahoma"/>
                <a:cs typeface="Tahoma"/>
              </a:defRPr>
            </a:lvl5pPr>
          </a:lstStyle>
          <a:p>
            <a:pPr lvl="0"/>
            <a:r>
              <a:rPr lang="en-US" smtClean="0"/>
              <a:t>Click to edit Master text styles</a:t>
            </a:r>
          </a:p>
        </p:txBody>
      </p:sp>
    </p:spTree>
    <p:extLst>
      <p:ext uri="{BB962C8B-B14F-4D97-AF65-F5344CB8AC3E}">
        <p14:creationId xmlns:p14="http://schemas.microsoft.com/office/powerpoint/2010/main" val="564095623"/>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column layout 2">
    <p:spTree>
      <p:nvGrpSpPr>
        <p:cNvPr id="1" name=""/>
        <p:cNvGrpSpPr/>
        <p:nvPr/>
      </p:nvGrpSpPr>
      <p:grpSpPr>
        <a:xfrm>
          <a:off x="0" y="0"/>
          <a:ext cx="0" cy="0"/>
          <a:chOff x="0" y="0"/>
          <a:chExt cx="0" cy="0"/>
        </a:xfrm>
      </p:grpSpPr>
      <p:sp>
        <p:nvSpPr>
          <p:cNvPr id="9" name="Title 1"/>
          <p:cNvSpPr>
            <a:spLocks noGrp="1"/>
          </p:cNvSpPr>
          <p:nvPr>
            <p:ph type="title"/>
          </p:nvPr>
        </p:nvSpPr>
        <p:spPr>
          <a:xfrm>
            <a:off x="368300" y="236537"/>
            <a:ext cx="8407400" cy="685800"/>
          </a:xfrm>
          <a:prstGeom prst="rect">
            <a:avLst/>
          </a:prstGeom>
        </p:spPr>
        <p:txBody>
          <a:bodyPr lIns="91408" tIns="45704" rIns="91408" bIns="45704" anchor="t"/>
          <a:lstStyle>
            <a:lvl1pPr algn="l">
              <a:defRPr sz="3200" b="1">
                <a:solidFill>
                  <a:schemeClr val="tx1"/>
                </a:solidFill>
              </a:defRPr>
            </a:lvl1pPr>
          </a:lstStyle>
          <a:p>
            <a:r>
              <a:rPr lang="en-US" smtClean="0"/>
              <a:t>Click to edit Master title style</a:t>
            </a:r>
            <a:endParaRPr lang="en-US" dirty="0"/>
          </a:p>
        </p:txBody>
      </p:sp>
      <p:sp>
        <p:nvSpPr>
          <p:cNvPr id="6" name="Content Placeholder 3"/>
          <p:cNvSpPr>
            <a:spLocks noGrp="1"/>
          </p:cNvSpPr>
          <p:nvPr>
            <p:ph sz="quarter" idx="11"/>
          </p:nvPr>
        </p:nvSpPr>
        <p:spPr>
          <a:xfrm>
            <a:off x="381000" y="1257300"/>
            <a:ext cx="4038600" cy="3543300"/>
          </a:xfrm>
          <a:prstGeom prst="rect">
            <a:avLst/>
          </a:prstGeom>
        </p:spPr>
        <p:txBody>
          <a:bodyPr vert="horz" lIns="91408" tIns="45704" rIns="91408" bIns="4570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3"/>
          <p:cNvSpPr>
            <a:spLocks noGrp="1"/>
          </p:cNvSpPr>
          <p:nvPr>
            <p:ph sz="quarter" idx="12"/>
          </p:nvPr>
        </p:nvSpPr>
        <p:spPr>
          <a:xfrm>
            <a:off x="4724400" y="1257300"/>
            <a:ext cx="4051300" cy="3543300"/>
          </a:xfrm>
          <a:prstGeom prst="rect">
            <a:avLst/>
          </a:prstGeom>
        </p:spPr>
        <p:txBody>
          <a:bodyPr vert="horz" lIns="91408" tIns="45704" rIns="91408" bIns="4570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4"/>
          <p:cNvSpPr>
            <a:spLocks noGrp="1"/>
          </p:cNvSpPr>
          <p:nvPr>
            <p:ph type="body" sz="quarter" idx="10"/>
          </p:nvPr>
        </p:nvSpPr>
        <p:spPr>
          <a:xfrm>
            <a:off x="368300" y="742950"/>
            <a:ext cx="8407400" cy="457200"/>
          </a:xfrm>
          <a:prstGeom prst="rect">
            <a:avLst/>
          </a:prstGeom>
        </p:spPr>
        <p:txBody>
          <a:bodyPr vert="horz" lIns="91408" tIns="45704" rIns="91408" bIns="45704" anchor="t"/>
          <a:lstStyle>
            <a:lvl1pPr marL="0" indent="0">
              <a:buFont typeface="Arial"/>
              <a:buNone/>
              <a:defRPr sz="2000" b="0">
                <a:solidFill>
                  <a:schemeClr val="tx2"/>
                </a:solidFill>
                <a:latin typeface="+mn-lt"/>
                <a:cs typeface="Tahoma"/>
              </a:defRPr>
            </a:lvl1pPr>
            <a:lvl2pPr marL="457048" indent="0">
              <a:buNone/>
              <a:defRPr b="1">
                <a:latin typeface="Tahoma"/>
                <a:cs typeface="Tahoma"/>
              </a:defRPr>
            </a:lvl2pPr>
            <a:lvl3pPr marL="914096" indent="0">
              <a:buNone/>
              <a:defRPr b="1">
                <a:latin typeface="Tahoma"/>
                <a:cs typeface="Tahoma"/>
              </a:defRPr>
            </a:lvl3pPr>
            <a:lvl4pPr marL="1371144" indent="0">
              <a:buNone/>
              <a:defRPr b="1">
                <a:latin typeface="Tahoma"/>
                <a:cs typeface="Tahoma"/>
              </a:defRPr>
            </a:lvl4pPr>
            <a:lvl5pPr marL="1828191" indent="0">
              <a:buNone/>
              <a:defRPr b="1">
                <a:latin typeface="Tahoma"/>
                <a:cs typeface="Tahoma"/>
              </a:defRPr>
            </a:lvl5pPr>
          </a:lstStyle>
          <a:p>
            <a:pPr lvl="0"/>
            <a:r>
              <a:rPr lang="en-US" smtClean="0"/>
              <a:t>Click to edit Master text styles</a:t>
            </a:r>
          </a:p>
        </p:txBody>
      </p:sp>
    </p:spTree>
    <p:extLst>
      <p:ext uri="{BB962C8B-B14F-4D97-AF65-F5344CB8AC3E}">
        <p14:creationId xmlns:p14="http://schemas.microsoft.com/office/powerpoint/2010/main" val="2932459817"/>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w/Subtutle">
    <p:spTree>
      <p:nvGrpSpPr>
        <p:cNvPr id="1" name=""/>
        <p:cNvGrpSpPr/>
        <p:nvPr/>
      </p:nvGrpSpPr>
      <p:grpSpPr>
        <a:xfrm>
          <a:off x="0" y="0"/>
          <a:ext cx="0" cy="0"/>
          <a:chOff x="0" y="0"/>
          <a:chExt cx="0" cy="0"/>
        </a:xfrm>
      </p:grpSpPr>
      <p:sp>
        <p:nvSpPr>
          <p:cNvPr id="4" name="Title 1"/>
          <p:cNvSpPr>
            <a:spLocks noGrp="1"/>
          </p:cNvSpPr>
          <p:nvPr>
            <p:ph type="title"/>
          </p:nvPr>
        </p:nvSpPr>
        <p:spPr>
          <a:xfrm>
            <a:off x="368300" y="571500"/>
            <a:ext cx="8407400" cy="685800"/>
          </a:xfrm>
          <a:prstGeom prst="rect">
            <a:avLst/>
          </a:prstGeom>
        </p:spPr>
        <p:txBody>
          <a:bodyPr lIns="91408" tIns="45704" rIns="91408" bIns="45704" anchor="t"/>
          <a:lstStyle>
            <a:lvl1pPr algn="l">
              <a:defRPr sz="3200" b="1">
                <a:solidFill>
                  <a:srgbClr val="32415A"/>
                </a:solidFill>
              </a:defRPr>
            </a:lvl1pPr>
          </a:lstStyle>
          <a:p>
            <a:r>
              <a:rPr lang="en-US" smtClean="0"/>
              <a:t>Click to edit Master title style</a:t>
            </a:r>
            <a:endParaRPr lang="en-US" dirty="0"/>
          </a:p>
        </p:txBody>
      </p:sp>
      <p:sp>
        <p:nvSpPr>
          <p:cNvPr id="7" name="Text Placeholder 4"/>
          <p:cNvSpPr>
            <a:spLocks noGrp="1"/>
          </p:cNvSpPr>
          <p:nvPr>
            <p:ph type="body" sz="quarter" idx="10"/>
          </p:nvPr>
        </p:nvSpPr>
        <p:spPr>
          <a:xfrm>
            <a:off x="368300" y="171450"/>
            <a:ext cx="8407400" cy="457200"/>
          </a:xfrm>
          <a:prstGeom prst="rect">
            <a:avLst/>
          </a:prstGeom>
        </p:spPr>
        <p:txBody>
          <a:bodyPr vert="horz" lIns="91408" tIns="45704" rIns="91408" bIns="45704" anchor="ctr"/>
          <a:lstStyle>
            <a:lvl1pPr marL="0" indent="0">
              <a:buFont typeface="Arial"/>
              <a:buNone/>
              <a:defRPr sz="2000" b="0">
                <a:solidFill>
                  <a:schemeClr val="tx2"/>
                </a:solidFill>
                <a:latin typeface="+mn-lt"/>
                <a:cs typeface="Tahoma"/>
              </a:defRPr>
            </a:lvl1pPr>
            <a:lvl2pPr marL="457048" indent="0">
              <a:buNone/>
              <a:defRPr b="1">
                <a:latin typeface="Tahoma"/>
                <a:cs typeface="Tahoma"/>
              </a:defRPr>
            </a:lvl2pPr>
            <a:lvl3pPr marL="914096" indent="0">
              <a:buNone/>
              <a:defRPr b="1">
                <a:latin typeface="Tahoma"/>
                <a:cs typeface="Tahoma"/>
              </a:defRPr>
            </a:lvl3pPr>
            <a:lvl4pPr marL="1371144" indent="0">
              <a:buNone/>
              <a:defRPr b="1">
                <a:latin typeface="Tahoma"/>
                <a:cs typeface="Tahoma"/>
              </a:defRPr>
            </a:lvl4pPr>
            <a:lvl5pPr marL="1828191" indent="0">
              <a:buNone/>
              <a:defRPr b="1">
                <a:latin typeface="Tahoma"/>
                <a:cs typeface="Tahoma"/>
              </a:defRPr>
            </a:lvl5pPr>
          </a:lstStyle>
          <a:p>
            <a:pPr lvl="0"/>
            <a:r>
              <a:rPr lang="en-US" smtClean="0"/>
              <a:t>Click to edit Master text styles</a:t>
            </a:r>
          </a:p>
        </p:txBody>
      </p:sp>
    </p:spTree>
    <p:extLst>
      <p:ext uri="{BB962C8B-B14F-4D97-AF65-F5344CB8AC3E}">
        <p14:creationId xmlns:p14="http://schemas.microsoft.com/office/powerpoint/2010/main" val="907071188"/>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w/Subtutle &amp; Content">
    <p:spTree>
      <p:nvGrpSpPr>
        <p:cNvPr id="1" name=""/>
        <p:cNvGrpSpPr/>
        <p:nvPr/>
      </p:nvGrpSpPr>
      <p:grpSpPr>
        <a:xfrm>
          <a:off x="0" y="0"/>
          <a:ext cx="0" cy="0"/>
          <a:chOff x="0" y="0"/>
          <a:chExt cx="0" cy="0"/>
        </a:xfrm>
      </p:grpSpPr>
      <p:sp>
        <p:nvSpPr>
          <p:cNvPr id="6" name="Content Placeholder 3"/>
          <p:cNvSpPr>
            <a:spLocks noGrp="1"/>
          </p:cNvSpPr>
          <p:nvPr>
            <p:ph sz="quarter" idx="11"/>
          </p:nvPr>
        </p:nvSpPr>
        <p:spPr>
          <a:xfrm>
            <a:off x="381000" y="1257300"/>
            <a:ext cx="8382000" cy="3543300"/>
          </a:xfrm>
          <a:prstGeom prst="rect">
            <a:avLst/>
          </a:prstGeom>
        </p:spPr>
        <p:txBody>
          <a:bodyPr vert="horz" lIns="91408" tIns="45704" rIns="91408" bIns="4570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1"/>
          <p:cNvSpPr>
            <a:spLocks noGrp="1"/>
          </p:cNvSpPr>
          <p:nvPr>
            <p:ph type="title"/>
          </p:nvPr>
        </p:nvSpPr>
        <p:spPr>
          <a:xfrm>
            <a:off x="368300" y="571500"/>
            <a:ext cx="8407400" cy="685800"/>
          </a:xfrm>
          <a:prstGeom prst="rect">
            <a:avLst/>
          </a:prstGeom>
        </p:spPr>
        <p:txBody>
          <a:bodyPr lIns="91408" tIns="45704" rIns="91408" bIns="45704" anchor="t"/>
          <a:lstStyle>
            <a:lvl1pPr algn="l">
              <a:defRPr sz="3200" b="1">
                <a:solidFill>
                  <a:srgbClr val="32415A"/>
                </a:solidFill>
              </a:defRPr>
            </a:lvl1pPr>
          </a:lstStyle>
          <a:p>
            <a:r>
              <a:rPr lang="en-US" smtClean="0"/>
              <a:t>Click to edit Master title style</a:t>
            </a:r>
            <a:endParaRPr lang="en-US" dirty="0"/>
          </a:p>
        </p:txBody>
      </p:sp>
      <p:sp>
        <p:nvSpPr>
          <p:cNvPr id="9" name="Text Placeholder 4"/>
          <p:cNvSpPr>
            <a:spLocks noGrp="1"/>
          </p:cNvSpPr>
          <p:nvPr>
            <p:ph type="body" sz="quarter" idx="10"/>
          </p:nvPr>
        </p:nvSpPr>
        <p:spPr>
          <a:xfrm>
            <a:off x="368300" y="171450"/>
            <a:ext cx="8407400" cy="457200"/>
          </a:xfrm>
          <a:prstGeom prst="rect">
            <a:avLst/>
          </a:prstGeom>
        </p:spPr>
        <p:txBody>
          <a:bodyPr vert="horz" lIns="91408" tIns="45704" rIns="91408" bIns="45704" anchor="ctr"/>
          <a:lstStyle>
            <a:lvl1pPr marL="0" indent="0">
              <a:buFont typeface="Arial"/>
              <a:buNone/>
              <a:defRPr sz="2000" b="0">
                <a:solidFill>
                  <a:schemeClr val="tx2"/>
                </a:solidFill>
                <a:latin typeface="+mn-lt"/>
                <a:cs typeface="Tahoma"/>
              </a:defRPr>
            </a:lvl1pPr>
            <a:lvl2pPr marL="457048" indent="0">
              <a:buNone/>
              <a:defRPr b="1">
                <a:latin typeface="Tahoma"/>
                <a:cs typeface="Tahoma"/>
              </a:defRPr>
            </a:lvl2pPr>
            <a:lvl3pPr marL="914096" indent="0">
              <a:buNone/>
              <a:defRPr b="1">
                <a:latin typeface="Tahoma"/>
                <a:cs typeface="Tahoma"/>
              </a:defRPr>
            </a:lvl3pPr>
            <a:lvl4pPr marL="1371144" indent="0">
              <a:buNone/>
              <a:defRPr b="1">
                <a:latin typeface="Tahoma"/>
                <a:cs typeface="Tahoma"/>
              </a:defRPr>
            </a:lvl4pPr>
            <a:lvl5pPr marL="1828191" indent="0">
              <a:buNone/>
              <a:defRPr b="1">
                <a:latin typeface="Tahoma"/>
                <a:cs typeface="Tahoma"/>
              </a:defRPr>
            </a:lvl5pPr>
          </a:lstStyle>
          <a:p>
            <a:pPr lvl="0"/>
            <a:r>
              <a:rPr lang="en-US" smtClean="0"/>
              <a:t>Click to edit Master text styles</a:t>
            </a:r>
          </a:p>
        </p:txBody>
      </p:sp>
    </p:spTree>
    <p:extLst>
      <p:ext uri="{BB962C8B-B14F-4D97-AF65-F5344CB8AC3E}">
        <p14:creationId xmlns:p14="http://schemas.microsoft.com/office/powerpoint/2010/main" val="1100329295"/>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2-column layout 2">
    <p:spTree>
      <p:nvGrpSpPr>
        <p:cNvPr id="1" name=""/>
        <p:cNvGrpSpPr/>
        <p:nvPr/>
      </p:nvGrpSpPr>
      <p:grpSpPr>
        <a:xfrm>
          <a:off x="0" y="0"/>
          <a:ext cx="0" cy="0"/>
          <a:chOff x="0" y="0"/>
          <a:chExt cx="0" cy="0"/>
        </a:xfrm>
      </p:grpSpPr>
      <p:sp>
        <p:nvSpPr>
          <p:cNvPr id="6" name="Content Placeholder 3"/>
          <p:cNvSpPr>
            <a:spLocks noGrp="1"/>
          </p:cNvSpPr>
          <p:nvPr>
            <p:ph sz="quarter" idx="11"/>
          </p:nvPr>
        </p:nvSpPr>
        <p:spPr>
          <a:xfrm>
            <a:off x="381000" y="1257300"/>
            <a:ext cx="4038600" cy="3543300"/>
          </a:xfrm>
          <a:prstGeom prst="rect">
            <a:avLst/>
          </a:prstGeom>
        </p:spPr>
        <p:txBody>
          <a:bodyPr vert="horz" lIns="91408" tIns="45704" rIns="91408" bIns="4570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3"/>
          <p:cNvSpPr>
            <a:spLocks noGrp="1"/>
          </p:cNvSpPr>
          <p:nvPr>
            <p:ph sz="quarter" idx="12"/>
          </p:nvPr>
        </p:nvSpPr>
        <p:spPr>
          <a:xfrm>
            <a:off x="4724400" y="1257300"/>
            <a:ext cx="4051300" cy="3543300"/>
          </a:xfrm>
          <a:prstGeom prst="rect">
            <a:avLst/>
          </a:prstGeom>
        </p:spPr>
        <p:txBody>
          <a:bodyPr vert="horz" lIns="91408" tIns="45704" rIns="91408" bIns="4570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368300" y="571500"/>
            <a:ext cx="8407400" cy="685800"/>
          </a:xfrm>
          <a:prstGeom prst="rect">
            <a:avLst/>
          </a:prstGeom>
        </p:spPr>
        <p:txBody>
          <a:bodyPr lIns="91408" tIns="45704" rIns="91408" bIns="45704" anchor="t"/>
          <a:lstStyle>
            <a:lvl1pPr algn="l">
              <a:defRPr sz="3200" b="1">
                <a:solidFill>
                  <a:srgbClr val="32415A"/>
                </a:solidFill>
              </a:defRPr>
            </a:lvl1pPr>
          </a:lstStyle>
          <a:p>
            <a:r>
              <a:rPr lang="en-US" smtClean="0"/>
              <a:t>Click to edit Master title style</a:t>
            </a:r>
            <a:endParaRPr lang="en-US" dirty="0"/>
          </a:p>
        </p:txBody>
      </p:sp>
      <p:sp>
        <p:nvSpPr>
          <p:cNvPr id="11" name="Text Placeholder 4"/>
          <p:cNvSpPr>
            <a:spLocks noGrp="1"/>
          </p:cNvSpPr>
          <p:nvPr>
            <p:ph type="body" sz="quarter" idx="10"/>
          </p:nvPr>
        </p:nvSpPr>
        <p:spPr>
          <a:xfrm>
            <a:off x="368300" y="171450"/>
            <a:ext cx="8407400" cy="457200"/>
          </a:xfrm>
          <a:prstGeom prst="rect">
            <a:avLst/>
          </a:prstGeom>
        </p:spPr>
        <p:txBody>
          <a:bodyPr vert="horz" lIns="91408" tIns="45704" rIns="91408" bIns="45704" anchor="ctr"/>
          <a:lstStyle>
            <a:lvl1pPr marL="0" indent="0">
              <a:buFont typeface="Arial"/>
              <a:buNone/>
              <a:defRPr sz="2000" b="0">
                <a:solidFill>
                  <a:schemeClr val="tx2"/>
                </a:solidFill>
                <a:latin typeface="+mn-lt"/>
                <a:cs typeface="Tahoma"/>
              </a:defRPr>
            </a:lvl1pPr>
            <a:lvl2pPr marL="457048" indent="0">
              <a:buNone/>
              <a:defRPr b="1">
                <a:latin typeface="Tahoma"/>
                <a:cs typeface="Tahoma"/>
              </a:defRPr>
            </a:lvl2pPr>
            <a:lvl3pPr marL="914096" indent="0">
              <a:buNone/>
              <a:defRPr b="1">
                <a:latin typeface="Tahoma"/>
                <a:cs typeface="Tahoma"/>
              </a:defRPr>
            </a:lvl3pPr>
            <a:lvl4pPr marL="1371144" indent="0">
              <a:buNone/>
              <a:defRPr b="1">
                <a:latin typeface="Tahoma"/>
                <a:cs typeface="Tahoma"/>
              </a:defRPr>
            </a:lvl4pPr>
            <a:lvl5pPr marL="1828191" indent="0">
              <a:buNone/>
              <a:defRPr b="1">
                <a:latin typeface="Tahoma"/>
                <a:cs typeface="Tahoma"/>
              </a:defRPr>
            </a:lvl5pPr>
          </a:lstStyle>
          <a:p>
            <a:pPr lvl="0"/>
            <a:r>
              <a:rPr lang="en-US" smtClean="0"/>
              <a:t>Click to edit Master text styles</a:t>
            </a:r>
          </a:p>
        </p:txBody>
      </p:sp>
    </p:spTree>
    <p:extLst>
      <p:ext uri="{BB962C8B-B14F-4D97-AF65-F5344CB8AC3E}">
        <p14:creationId xmlns:p14="http://schemas.microsoft.com/office/powerpoint/2010/main" val="2763985439"/>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howcase Red">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gradFill flip="none" rotWithShape="1">
            <a:gsLst>
              <a:gs pos="0">
                <a:schemeClr val="tx2"/>
              </a:gs>
              <a:gs pos="100000">
                <a:schemeClr val="tx2">
                  <a:lumMod val="75000"/>
                </a:schemeClr>
              </a:gs>
            </a:gsLst>
            <a:path path="circle">
              <a:fillToRect l="50000" t="50000" r="50000" b="50000"/>
            </a:path>
            <a:tileRect/>
          </a:gradFill>
          <a:ln>
            <a:solidFill>
              <a:srgbClr val="730101"/>
            </a:solidFill>
          </a:ln>
        </p:spPr>
        <p:style>
          <a:lnRef idx="1">
            <a:schemeClr val="accent1"/>
          </a:lnRef>
          <a:fillRef idx="3">
            <a:schemeClr val="accent1"/>
          </a:fillRef>
          <a:effectRef idx="2">
            <a:schemeClr val="accent1"/>
          </a:effectRef>
          <a:fontRef idx="minor">
            <a:schemeClr val="lt1"/>
          </a:fontRef>
        </p:style>
        <p:txBody>
          <a:bodyPr lIns="914096" tIns="45704" rIns="914096" bIns="45704" rtlCol="0" anchor="ctr"/>
          <a:lstStyle/>
          <a:p>
            <a:endParaRPr lang="en-US" sz="1800" dirty="0" smtClean="0">
              <a:latin typeface="Calibri"/>
              <a:cs typeface="Calibri"/>
            </a:endParaRPr>
          </a:p>
        </p:txBody>
      </p:sp>
      <p:sp>
        <p:nvSpPr>
          <p:cNvPr id="3" name="Content Placeholder 2"/>
          <p:cNvSpPr>
            <a:spLocks noGrp="1"/>
          </p:cNvSpPr>
          <p:nvPr>
            <p:ph sz="quarter" idx="10"/>
          </p:nvPr>
        </p:nvSpPr>
        <p:spPr>
          <a:xfrm>
            <a:off x="533400" y="371475"/>
            <a:ext cx="8077200" cy="4400550"/>
          </a:xfrm>
          <a:prstGeom prst="rect">
            <a:avLst/>
          </a:prstGeom>
        </p:spPr>
        <p:txBody>
          <a:bodyPr vert="horz" lIns="91408" tIns="45704" rIns="91408" bIns="45704" anchor="ctr"/>
          <a:lstStyle>
            <a:lvl1pPr marL="0" indent="0">
              <a:buNone/>
              <a:defRPr sz="4000" b="0">
                <a:solidFill>
                  <a:schemeClr val="bg1"/>
                </a:solidFill>
              </a:defRPr>
            </a:lvl1pPr>
            <a:lvl2pPr marL="457048" indent="0">
              <a:buNone/>
              <a:defRPr sz="3600" b="0">
                <a:solidFill>
                  <a:schemeClr val="bg1"/>
                </a:solidFill>
              </a:defRPr>
            </a:lvl2pPr>
            <a:lvl3pPr marL="914096" indent="0">
              <a:buNone/>
              <a:defRPr sz="3200" b="0">
                <a:solidFill>
                  <a:schemeClr val="bg1"/>
                </a:solidFill>
              </a:defRPr>
            </a:lvl3pPr>
            <a:lvl4pPr marL="1371144" indent="0">
              <a:buNone/>
              <a:defRPr sz="2800" b="0">
                <a:solidFill>
                  <a:schemeClr val="bg1"/>
                </a:solidFill>
              </a:defRPr>
            </a:lvl4pPr>
            <a:lvl5pPr marL="1828191" indent="0">
              <a:buNone/>
              <a:defRPr sz="2800" b="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56726841"/>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howcase Light">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gradFill flip="none" rotWithShape="1">
            <a:gsLst>
              <a:gs pos="0">
                <a:schemeClr val="bg1"/>
              </a:gs>
              <a:gs pos="100000">
                <a:schemeClr val="bg2">
                  <a:lumMod val="90000"/>
                </a:schemeClr>
              </a:gs>
            </a:gsLst>
            <a:path path="circle">
              <a:fillToRect l="50000" t="50000" r="50000" b="50000"/>
            </a:path>
            <a:tileRect/>
          </a:gradFill>
          <a:ln>
            <a:solidFill>
              <a:schemeClr val="bg2">
                <a:lumMod val="90000"/>
              </a:schemeClr>
            </a:solidFill>
          </a:ln>
        </p:spPr>
        <p:style>
          <a:lnRef idx="1">
            <a:schemeClr val="accent1"/>
          </a:lnRef>
          <a:fillRef idx="3">
            <a:schemeClr val="accent1"/>
          </a:fillRef>
          <a:effectRef idx="2">
            <a:schemeClr val="accent1"/>
          </a:effectRef>
          <a:fontRef idx="minor">
            <a:schemeClr val="lt1"/>
          </a:fontRef>
        </p:style>
        <p:txBody>
          <a:bodyPr lIns="914096" tIns="45704" rIns="914096" bIns="45704" rtlCol="0" anchor="ctr"/>
          <a:lstStyle/>
          <a:p>
            <a:endParaRPr lang="en-US" sz="1800" dirty="0" smtClean="0">
              <a:latin typeface="Calibri"/>
              <a:cs typeface="Calibri"/>
            </a:endParaRPr>
          </a:p>
        </p:txBody>
      </p:sp>
      <p:sp>
        <p:nvSpPr>
          <p:cNvPr id="3" name="Content Placeholder 2"/>
          <p:cNvSpPr>
            <a:spLocks noGrp="1"/>
          </p:cNvSpPr>
          <p:nvPr>
            <p:ph sz="quarter" idx="10"/>
          </p:nvPr>
        </p:nvSpPr>
        <p:spPr>
          <a:xfrm>
            <a:off x="533400" y="371475"/>
            <a:ext cx="8077200" cy="4400550"/>
          </a:xfrm>
          <a:prstGeom prst="rect">
            <a:avLst/>
          </a:prstGeom>
        </p:spPr>
        <p:txBody>
          <a:bodyPr vert="horz" lIns="91408" tIns="45704" rIns="91408" bIns="45704" anchor="ctr"/>
          <a:lstStyle>
            <a:lvl1pPr marL="0" indent="0">
              <a:buNone/>
              <a:defRPr sz="4000" b="0">
                <a:solidFill>
                  <a:schemeClr val="tx1"/>
                </a:solidFill>
              </a:defRPr>
            </a:lvl1pPr>
            <a:lvl2pPr marL="457048" indent="0">
              <a:buNone/>
              <a:defRPr sz="3600" b="0">
                <a:solidFill>
                  <a:schemeClr val="tx1"/>
                </a:solidFill>
              </a:defRPr>
            </a:lvl2pPr>
            <a:lvl3pPr marL="914096" indent="0">
              <a:buNone/>
              <a:defRPr sz="3200" b="0">
                <a:solidFill>
                  <a:schemeClr val="tx1"/>
                </a:solidFill>
              </a:defRPr>
            </a:lvl3pPr>
            <a:lvl4pPr marL="1371144" indent="0">
              <a:buNone/>
              <a:defRPr sz="2800" b="0">
                <a:solidFill>
                  <a:schemeClr val="tx1"/>
                </a:solidFill>
              </a:defRPr>
            </a:lvl4pPr>
            <a:lvl5pPr marL="1828191" indent="0">
              <a:buNone/>
              <a:defRPr sz="2800" b="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14189254"/>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howcase Blue">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gradFill flip="none" rotWithShape="1">
            <a:gsLst>
              <a:gs pos="10000">
                <a:schemeClr val="accent1"/>
              </a:gs>
              <a:gs pos="100000">
                <a:schemeClr val="accent1">
                  <a:lumMod val="50000"/>
                </a:schemeClr>
              </a:gs>
            </a:gsLst>
            <a:path path="circle">
              <a:fillToRect l="50000" t="50000" r="50000" b="50000"/>
            </a:path>
            <a:tileRect/>
          </a:gra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4096" tIns="45704" rIns="914096" bIns="45704" rtlCol="0" anchor="ctr"/>
          <a:lstStyle/>
          <a:p>
            <a:endParaRPr lang="en-US" sz="1800" dirty="0" smtClean="0">
              <a:latin typeface="Calibri"/>
              <a:cs typeface="Calibri"/>
            </a:endParaRPr>
          </a:p>
        </p:txBody>
      </p:sp>
      <p:sp>
        <p:nvSpPr>
          <p:cNvPr id="3" name="Content Placeholder 2"/>
          <p:cNvSpPr>
            <a:spLocks noGrp="1"/>
          </p:cNvSpPr>
          <p:nvPr>
            <p:ph sz="quarter" idx="10"/>
          </p:nvPr>
        </p:nvSpPr>
        <p:spPr>
          <a:xfrm>
            <a:off x="533400" y="371475"/>
            <a:ext cx="8077200" cy="4400550"/>
          </a:xfrm>
          <a:prstGeom prst="rect">
            <a:avLst/>
          </a:prstGeom>
        </p:spPr>
        <p:txBody>
          <a:bodyPr vert="horz" lIns="91408" tIns="45704" rIns="91408" bIns="45704" anchor="ctr"/>
          <a:lstStyle>
            <a:lvl1pPr marL="0" indent="0">
              <a:buNone/>
              <a:defRPr sz="4000" b="0">
                <a:solidFill>
                  <a:schemeClr val="bg1"/>
                </a:solidFill>
              </a:defRPr>
            </a:lvl1pPr>
            <a:lvl2pPr marL="457048" indent="0">
              <a:buNone/>
              <a:defRPr sz="3600" b="0">
                <a:solidFill>
                  <a:schemeClr val="bg1"/>
                </a:solidFill>
              </a:defRPr>
            </a:lvl2pPr>
            <a:lvl3pPr marL="914096" indent="0">
              <a:buNone/>
              <a:defRPr sz="3200" b="0">
                <a:solidFill>
                  <a:schemeClr val="bg1"/>
                </a:solidFill>
              </a:defRPr>
            </a:lvl3pPr>
            <a:lvl4pPr marL="1371144" indent="0">
              <a:buNone/>
              <a:defRPr sz="2800" b="0">
                <a:solidFill>
                  <a:schemeClr val="bg1"/>
                </a:solidFill>
              </a:defRPr>
            </a:lvl4pPr>
            <a:lvl5pPr marL="1828191" indent="0">
              <a:buNone/>
              <a:defRPr sz="2800" b="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76563913"/>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howcase Dark">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gradFill flip="none" rotWithShape="1">
            <a:gsLst>
              <a:gs pos="0">
                <a:schemeClr val="tx1">
                  <a:lumMod val="75000"/>
                </a:schemeClr>
              </a:gs>
              <a:gs pos="100000">
                <a:schemeClr val="tx1">
                  <a:lumMod val="50000"/>
                </a:schemeClr>
              </a:gs>
            </a:gsLst>
            <a:path path="circle">
              <a:fillToRect l="50000" t="50000" r="50000" b="50000"/>
            </a:path>
            <a:tileRect/>
          </a:gradFill>
          <a:ln>
            <a:solidFill>
              <a:schemeClr val="tx1">
                <a:lumMod val="50000"/>
              </a:schemeClr>
            </a:solidFill>
          </a:ln>
        </p:spPr>
        <p:style>
          <a:lnRef idx="1">
            <a:schemeClr val="accent1"/>
          </a:lnRef>
          <a:fillRef idx="3">
            <a:schemeClr val="accent1"/>
          </a:fillRef>
          <a:effectRef idx="2">
            <a:schemeClr val="accent1"/>
          </a:effectRef>
          <a:fontRef idx="minor">
            <a:schemeClr val="lt1"/>
          </a:fontRef>
        </p:style>
        <p:txBody>
          <a:bodyPr lIns="914096" tIns="45704" rIns="914096" bIns="45704" rtlCol="0" anchor="ctr"/>
          <a:lstStyle/>
          <a:p>
            <a:endParaRPr lang="en-US" sz="1800" dirty="0" smtClean="0">
              <a:latin typeface="Calibri"/>
              <a:cs typeface="Calibri"/>
            </a:endParaRPr>
          </a:p>
        </p:txBody>
      </p:sp>
      <p:sp>
        <p:nvSpPr>
          <p:cNvPr id="3" name="Content Placeholder 2"/>
          <p:cNvSpPr>
            <a:spLocks noGrp="1"/>
          </p:cNvSpPr>
          <p:nvPr>
            <p:ph sz="quarter" idx="10"/>
          </p:nvPr>
        </p:nvSpPr>
        <p:spPr>
          <a:xfrm>
            <a:off x="533400" y="371475"/>
            <a:ext cx="8077200" cy="4400550"/>
          </a:xfrm>
          <a:prstGeom prst="rect">
            <a:avLst/>
          </a:prstGeom>
        </p:spPr>
        <p:txBody>
          <a:bodyPr vert="horz" lIns="91408" tIns="45704" rIns="91408" bIns="45704" anchor="ctr"/>
          <a:lstStyle>
            <a:lvl1pPr marL="0" indent="0">
              <a:buNone/>
              <a:defRPr sz="4000" b="0">
                <a:solidFill>
                  <a:schemeClr val="bg1"/>
                </a:solidFill>
              </a:defRPr>
            </a:lvl1pPr>
            <a:lvl2pPr marL="457048" indent="0">
              <a:buNone/>
              <a:defRPr sz="3600" b="0">
                <a:solidFill>
                  <a:schemeClr val="bg1"/>
                </a:solidFill>
              </a:defRPr>
            </a:lvl2pPr>
            <a:lvl3pPr marL="914096" indent="0">
              <a:buNone/>
              <a:defRPr sz="3200" b="0">
                <a:solidFill>
                  <a:schemeClr val="bg1"/>
                </a:solidFill>
              </a:defRPr>
            </a:lvl3pPr>
            <a:lvl4pPr marL="1371144" indent="0">
              <a:buNone/>
              <a:defRPr sz="2800" b="0">
                <a:solidFill>
                  <a:schemeClr val="bg1"/>
                </a:solidFill>
              </a:defRPr>
            </a:lvl4pPr>
            <a:lvl5pPr marL="1828191" indent="0">
              <a:buNone/>
              <a:defRPr sz="2800" b="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312655604"/>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howcase Dark">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gradFill flip="none" rotWithShape="1">
            <a:gsLst>
              <a:gs pos="0">
                <a:schemeClr val="tx1">
                  <a:lumMod val="75000"/>
                </a:schemeClr>
              </a:gs>
              <a:gs pos="100000">
                <a:schemeClr val="tx1">
                  <a:lumMod val="50000"/>
                </a:schemeClr>
              </a:gs>
            </a:gsLst>
            <a:path path="circle">
              <a:fillToRect l="50000" t="50000" r="50000" b="50000"/>
            </a:path>
            <a:tileRect/>
          </a:gradFill>
          <a:ln>
            <a:solidFill>
              <a:schemeClr val="tx1">
                <a:lumMod val="50000"/>
              </a:schemeClr>
            </a:solidFill>
          </a:ln>
        </p:spPr>
        <p:style>
          <a:lnRef idx="1">
            <a:schemeClr val="accent1"/>
          </a:lnRef>
          <a:fillRef idx="3">
            <a:schemeClr val="accent1"/>
          </a:fillRef>
          <a:effectRef idx="2">
            <a:schemeClr val="accent1"/>
          </a:effectRef>
          <a:fontRef idx="minor">
            <a:schemeClr val="lt1"/>
          </a:fontRef>
        </p:style>
        <p:txBody>
          <a:bodyPr lIns="914096" tIns="45704" rIns="914096" bIns="45704" rtlCol="0" anchor="ctr"/>
          <a:lstStyle/>
          <a:p>
            <a:endParaRPr lang="en-US" sz="1800" dirty="0" smtClean="0">
              <a:latin typeface="Calibri"/>
              <a:cs typeface="Calibri"/>
            </a:endParaRPr>
          </a:p>
        </p:txBody>
      </p:sp>
      <p:sp>
        <p:nvSpPr>
          <p:cNvPr id="3" name="Content Placeholder 2"/>
          <p:cNvSpPr>
            <a:spLocks noGrp="1"/>
          </p:cNvSpPr>
          <p:nvPr>
            <p:ph sz="quarter" idx="10"/>
          </p:nvPr>
        </p:nvSpPr>
        <p:spPr>
          <a:xfrm>
            <a:off x="533400" y="371475"/>
            <a:ext cx="4038600" cy="4400550"/>
          </a:xfrm>
          <a:prstGeom prst="rect">
            <a:avLst/>
          </a:prstGeom>
        </p:spPr>
        <p:txBody>
          <a:bodyPr vert="horz" lIns="91408" tIns="45704" rIns="91408" bIns="45704" anchor="ctr"/>
          <a:lstStyle>
            <a:lvl1pPr marL="0" indent="0">
              <a:buNone/>
              <a:defRPr sz="4000" b="0">
                <a:solidFill>
                  <a:schemeClr val="bg1"/>
                </a:solidFill>
              </a:defRPr>
            </a:lvl1pPr>
            <a:lvl2pPr marL="457048" indent="0">
              <a:buNone/>
              <a:defRPr sz="3600" b="0">
                <a:solidFill>
                  <a:schemeClr val="bg1"/>
                </a:solidFill>
              </a:defRPr>
            </a:lvl2pPr>
            <a:lvl3pPr marL="914096" indent="0">
              <a:buNone/>
              <a:defRPr sz="3200" b="0">
                <a:solidFill>
                  <a:schemeClr val="bg1"/>
                </a:solidFill>
              </a:defRPr>
            </a:lvl3pPr>
            <a:lvl4pPr marL="1371144" indent="0">
              <a:buNone/>
              <a:defRPr sz="2800" b="0">
                <a:solidFill>
                  <a:schemeClr val="bg1"/>
                </a:solidFill>
              </a:defRPr>
            </a:lvl4pPr>
            <a:lvl5pPr marL="1828191" indent="0">
              <a:buNone/>
              <a:defRPr sz="2800" b="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p:nvPr userDrawn="1"/>
        </p:nvSpPr>
        <p:spPr>
          <a:xfrm flipV="1">
            <a:off x="0" y="5086351"/>
            <a:ext cx="9144000" cy="57150"/>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rtlCol="0" anchor="ctr"/>
          <a:lstStyle/>
          <a:p>
            <a:pPr algn="ctr"/>
            <a:endParaRPr lang="en-US"/>
          </a:p>
        </p:txBody>
      </p:sp>
      <p:sp>
        <p:nvSpPr>
          <p:cNvPr id="6" name="TextBox 5"/>
          <p:cNvSpPr txBox="1"/>
          <p:nvPr userDrawn="1"/>
        </p:nvSpPr>
        <p:spPr bwMode="auto">
          <a:xfrm>
            <a:off x="8" y="4867071"/>
            <a:ext cx="3375025" cy="228600"/>
          </a:xfrm>
          <a:prstGeom prst="rect">
            <a:avLst/>
          </a:prstGeom>
          <a:noFill/>
        </p:spPr>
        <p:txBody>
          <a:bodyPr lIns="91408" tIns="45704" rIns="91408" bIns="45704">
            <a:prstTxWarp prst="textNoShape">
              <a:avLst/>
            </a:prstTxWarp>
            <a:spAutoFit/>
          </a:bodyPr>
          <a:lstStyle/>
          <a:p>
            <a:pPr algn="ctr" eaLnBrk="0" hangingPunct="0">
              <a:defRPr/>
            </a:pPr>
            <a:r>
              <a:rPr lang="en-US" sz="900" dirty="0">
                <a:solidFill>
                  <a:schemeClr val="accent5">
                    <a:alpha val="33000"/>
                  </a:schemeClr>
                </a:solidFill>
                <a:ea typeface="Arial" charset="0"/>
                <a:cs typeface="Arial" charset="0"/>
              </a:rPr>
              <a:t>© </a:t>
            </a:r>
            <a:r>
              <a:rPr lang="en-US" sz="900" dirty="0" smtClean="0">
                <a:solidFill>
                  <a:schemeClr val="accent5">
                    <a:alpha val="33000"/>
                  </a:schemeClr>
                </a:solidFill>
                <a:ea typeface="Arial" charset="0"/>
                <a:cs typeface="Arial" charset="0"/>
              </a:rPr>
              <a:t>2014 </a:t>
            </a:r>
            <a:r>
              <a:rPr lang="en-US" sz="900" dirty="0">
                <a:solidFill>
                  <a:schemeClr val="accent5">
                    <a:alpha val="33000"/>
                  </a:schemeClr>
                </a:solidFill>
                <a:ea typeface="Arial" charset="0"/>
                <a:cs typeface="Arial" charset="0"/>
              </a:rPr>
              <a:t>RichRelevance, Inc. All Rights </a:t>
            </a:r>
            <a:r>
              <a:rPr lang="en-US" sz="900" dirty="0" smtClean="0">
                <a:solidFill>
                  <a:schemeClr val="accent5">
                    <a:alpha val="33000"/>
                  </a:schemeClr>
                </a:solidFill>
                <a:ea typeface="Arial" charset="0"/>
                <a:cs typeface="Arial" charset="0"/>
              </a:rPr>
              <a:t>Reserved. Confidential.</a:t>
            </a:r>
            <a:endParaRPr lang="en-US" sz="900" dirty="0">
              <a:solidFill>
                <a:schemeClr val="accent5">
                  <a:alpha val="33000"/>
                </a:schemeClr>
              </a:solidFill>
              <a:ea typeface="Arial" charset="0"/>
              <a:cs typeface="Arial" charset="0"/>
            </a:endParaRPr>
          </a:p>
        </p:txBody>
      </p:sp>
      <p:pic>
        <p:nvPicPr>
          <p:cNvPr id="7" name="Picture 6" descr="RR-logo-brackets.png"/>
          <p:cNvPicPr>
            <a:picLocks noChangeAspect="1"/>
          </p:cNvPicPr>
          <p:nvPr userDrawn="1"/>
        </p:nvPicPr>
        <p:blipFill>
          <a:blip r:embed="rId2">
            <a:alphaModFix/>
            <a:duotone>
              <a:schemeClr val="accent5">
                <a:shade val="45000"/>
                <a:satMod val="135000"/>
              </a:schemeClr>
              <a:prstClr val="white"/>
            </a:duotone>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8458200" y="4646659"/>
            <a:ext cx="647358" cy="406970"/>
          </a:xfrm>
          <a:prstGeom prst="rect">
            <a:avLst/>
          </a:prstGeom>
        </p:spPr>
      </p:pic>
    </p:spTree>
    <p:extLst>
      <p:ext uri="{BB962C8B-B14F-4D97-AF65-F5344CB8AC3E}">
        <p14:creationId xmlns:p14="http://schemas.microsoft.com/office/powerpoint/2010/main" val="2220728743"/>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Showcase Dark">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gradFill flip="none" rotWithShape="1">
            <a:gsLst>
              <a:gs pos="0">
                <a:schemeClr val="tx1">
                  <a:lumMod val="75000"/>
                </a:schemeClr>
              </a:gs>
              <a:gs pos="100000">
                <a:schemeClr val="tx1">
                  <a:lumMod val="50000"/>
                </a:schemeClr>
              </a:gs>
            </a:gsLst>
            <a:path path="circle">
              <a:fillToRect l="50000" t="50000" r="50000" b="50000"/>
            </a:path>
            <a:tileRect/>
          </a:gradFill>
          <a:ln>
            <a:solidFill>
              <a:schemeClr val="tx1">
                <a:lumMod val="50000"/>
              </a:schemeClr>
            </a:solidFill>
          </a:ln>
        </p:spPr>
        <p:style>
          <a:lnRef idx="1">
            <a:schemeClr val="accent1"/>
          </a:lnRef>
          <a:fillRef idx="3">
            <a:schemeClr val="accent1"/>
          </a:fillRef>
          <a:effectRef idx="2">
            <a:schemeClr val="accent1"/>
          </a:effectRef>
          <a:fontRef idx="minor">
            <a:schemeClr val="lt1"/>
          </a:fontRef>
        </p:style>
        <p:txBody>
          <a:bodyPr lIns="914096" tIns="45704" rIns="914096" bIns="45704" rtlCol="0" anchor="ctr"/>
          <a:lstStyle/>
          <a:p>
            <a:endParaRPr lang="en-US" sz="1800" dirty="0" smtClean="0">
              <a:latin typeface="Calibri"/>
              <a:cs typeface="Calibri"/>
            </a:endParaRPr>
          </a:p>
        </p:txBody>
      </p:sp>
      <p:sp>
        <p:nvSpPr>
          <p:cNvPr id="3" name="Content Placeholder 2"/>
          <p:cNvSpPr>
            <a:spLocks noGrp="1"/>
          </p:cNvSpPr>
          <p:nvPr>
            <p:ph sz="quarter" idx="10"/>
          </p:nvPr>
        </p:nvSpPr>
        <p:spPr>
          <a:xfrm>
            <a:off x="533400" y="371475"/>
            <a:ext cx="4038600" cy="4400550"/>
          </a:xfrm>
          <a:prstGeom prst="rect">
            <a:avLst/>
          </a:prstGeom>
        </p:spPr>
        <p:txBody>
          <a:bodyPr vert="horz" lIns="91408" tIns="45704" rIns="91408" bIns="45704" anchor="ctr"/>
          <a:lstStyle>
            <a:lvl1pPr marL="0" indent="0">
              <a:buNone/>
              <a:defRPr sz="4000" b="0">
                <a:solidFill>
                  <a:schemeClr val="bg1"/>
                </a:solidFill>
              </a:defRPr>
            </a:lvl1pPr>
            <a:lvl2pPr marL="457048" indent="0">
              <a:buNone/>
              <a:defRPr sz="3600" b="0">
                <a:solidFill>
                  <a:schemeClr val="bg1"/>
                </a:solidFill>
              </a:defRPr>
            </a:lvl2pPr>
            <a:lvl3pPr marL="914096" indent="0">
              <a:buNone/>
              <a:defRPr sz="3200" b="0">
                <a:solidFill>
                  <a:schemeClr val="bg1"/>
                </a:solidFill>
              </a:defRPr>
            </a:lvl3pPr>
            <a:lvl4pPr marL="1371144" indent="0">
              <a:buNone/>
              <a:defRPr sz="2800" b="0">
                <a:solidFill>
                  <a:schemeClr val="bg1"/>
                </a:solidFill>
              </a:defRPr>
            </a:lvl4pPr>
            <a:lvl5pPr marL="1828191" indent="0">
              <a:buNone/>
              <a:defRPr sz="2800" b="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p:nvPr userDrawn="1"/>
        </p:nvSpPr>
        <p:spPr>
          <a:xfrm flipV="1">
            <a:off x="0" y="5086351"/>
            <a:ext cx="9144000" cy="57150"/>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rtlCol="0" anchor="ctr"/>
          <a:lstStyle/>
          <a:p>
            <a:pPr algn="ctr"/>
            <a:endParaRPr lang="en-US"/>
          </a:p>
        </p:txBody>
      </p:sp>
      <p:sp>
        <p:nvSpPr>
          <p:cNvPr id="6" name="TextBox 5"/>
          <p:cNvSpPr txBox="1"/>
          <p:nvPr userDrawn="1"/>
        </p:nvSpPr>
        <p:spPr bwMode="auto">
          <a:xfrm>
            <a:off x="8" y="4867071"/>
            <a:ext cx="3375025" cy="228600"/>
          </a:xfrm>
          <a:prstGeom prst="rect">
            <a:avLst/>
          </a:prstGeom>
          <a:noFill/>
        </p:spPr>
        <p:txBody>
          <a:bodyPr lIns="91408" tIns="45704" rIns="91408" bIns="45704">
            <a:prstTxWarp prst="textNoShape">
              <a:avLst/>
            </a:prstTxWarp>
            <a:spAutoFit/>
          </a:bodyPr>
          <a:lstStyle/>
          <a:p>
            <a:pPr algn="ctr" eaLnBrk="0" hangingPunct="0">
              <a:defRPr/>
            </a:pPr>
            <a:r>
              <a:rPr lang="en-US" sz="900" dirty="0">
                <a:solidFill>
                  <a:schemeClr val="accent5">
                    <a:alpha val="33000"/>
                  </a:schemeClr>
                </a:solidFill>
                <a:ea typeface="Arial" charset="0"/>
                <a:cs typeface="Arial" charset="0"/>
              </a:rPr>
              <a:t>© </a:t>
            </a:r>
            <a:r>
              <a:rPr lang="en-US" sz="900" dirty="0" smtClean="0">
                <a:solidFill>
                  <a:schemeClr val="accent5">
                    <a:alpha val="33000"/>
                  </a:schemeClr>
                </a:solidFill>
                <a:ea typeface="Arial" charset="0"/>
                <a:cs typeface="Arial" charset="0"/>
              </a:rPr>
              <a:t>2014 </a:t>
            </a:r>
            <a:r>
              <a:rPr lang="en-US" sz="900" dirty="0">
                <a:solidFill>
                  <a:schemeClr val="accent5">
                    <a:alpha val="33000"/>
                  </a:schemeClr>
                </a:solidFill>
                <a:ea typeface="Arial" charset="0"/>
                <a:cs typeface="Arial" charset="0"/>
              </a:rPr>
              <a:t>RichRelevance, Inc. All Rights </a:t>
            </a:r>
            <a:r>
              <a:rPr lang="en-US" sz="900" dirty="0" smtClean="0">
                <a:solidFill>
                  <a:schemeClr val="accent5">
                    <a:alpha val="33000"/>
                  </a:schemeClr>
                </a:solidFill>
                <a:ea typeface="Arial" charset="0"/>
                <a:cs typeface="Arial" charset="0"/>
              </a:rPr>
              <a:t>Reserved. Confidential.</a:t>
            </a:r>
            <a:endParaRPr lang="en-US" sz="900" dirty="0">
              <a:solidFill>
                <a:schemeClr val="accent5">
                  <a:alpha val="33000"/>
                </a:schemeClr>
              </a:solidFill>
              <a:ea typeface="Arial" charset="0"/>
              <a:cs typeface="Arial" charset="0"/>
            </a:endParaRPr>
          </a:p>
        </p:txBody>
      </p:sp>
      <p:pic>
        <p:nvPicPr>
          <p:cNvPr id="7" name="Picture 6" descr="RR-logo-brackets.png"/>
          <p:cNvPicPr>
            <a:picLocks noChangeAspect="1"/>
          </p:cNvPicPr>
          <p:nvPr userDrawn="1"/>
        </p:nvPicPr>
        <p:blipFill>
          <a:blip r:embed="rId2">
            <a:alphaModFix/>
            <a:duotone>
              <a:schemeClr val="accent5">
                <a:shade val="45000"/>
                <a:satMod val="135000"/>
              </a:schemeClr>
              <a:prstClr val="white"/>
            </a:duotone>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8458200" y="4646659"/>
            <a:ext cx="647358" cy="406970"/>
          </a:xfrm>
          <a:prstGeom prst="rect">
            <a:avLst/>
          </a:prstGeom>
        </p:spPr>
      </p:pic>
      <p:pic>
        <p:nvPicPr>
          <p:cNvPr id="8" name="Picture 7" descr="r2-shirt-art.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5400000">
            <a:off x="701904" y="345854"/>
            <a:ext cx="795101" cy="979694"/>
          </a:xfrm>
          <a:prstGeom prst="rect">
            <a:avLst/>
          </a:prstGeom>
        </p:spPr>
      </p:pic>
    </p:spTree>
    <p:extLst>
      <p:ext uri="{BB962C8B-B14F-4D97-AF65-F5344CB8AC3E}">
        <p14:creationId xmlns:p14="http://schemas.microsoft.com/office/powerpoint/2010/main" val="1682253965"/>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dient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5589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lain White">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096" tIns="45704" rIns="914096" bIns="45704" rtlCol="0" anchor="ctr"/>
          <a:lstStyle/>
          <a:p>
            <a:endParaRPr lang="en-US" sz="1800" dirty="0" smtClean="0">
              <a:latin typeface="Calibri"/>
              <a:cs typeface="Calibri"/>
            </a:endParaRPr>
          </a:p>
        </p:txBody>
      </p:sp>
      <p:sp>
        <p:nvSpPr>
          <p:cNvPr id="6" name="TextBox 5"/>
          <p:cNvSpPr txBox="1"/>
          <p:nvPr userDrawn="1"/>
        </p:nvSpPr>
        <p:spPr bwMode="auto">
          <a:xfrm>
            <a:off x="2884497" y="4913710"/>
            <a:ext cx="3375025" cy="230832"/>
          </a:xfrm>
          <a:prstGeom prst="rect">
            <a:avLst/>
          </a:prstGeom>
          <a:noFill/>
        </p:spPr>
        <p:txBody>
          <a:bodyPr lIns="91408" tIns="45704" rIns="91408" bIns="45704">
            <a:prstTxWarp prst="textNoShape">
              <a:avLst/>
            </a:prstTxWarp>
            <a:spAutoFit/>
          </a:bodyPr>
          <a:lstStyle/>
          <a:p>
            <a:pPr algn="ctr" eaLnBrk="0" hangingPunct="0">
              <a:defRPr/>
            </a:pPr>
            <a:r>
              <a:rPr lang="en-US" sz="900" dirty="0">
                <a:solidFill>
                  <a:schemeClr val="bg2">
                    <a:lumMod val="90000"/>
                  </a:schemeClr>
                </a:solidFill>
                <a:ea typeface="Arial" charset="0"/>
                <a:cs typeface="Arial" charset="0"/>
              </a:rPr>
              <a:t>© </a:t>
            </a:r>
            <a:r>
              <a:rPr lang="en-US" sz="900" dirty="0" smtClean="0">
                <a:solidFill>
                  <a:schemeClr val="bg2">
                    <a:lumMod val="90000"/>
                  </a:schemeClr>
                </a:solidFill>
                <a:ea typeface="Arial" charset="0"/>
                <a:cs typeface="Arial" charset="0"/>
              </a:rPr>
              <a:t>2014 </a:t>
            </a:r>
            <a:r>
              <a:rPr lang="en-US" sz="900" dirty="0">
                <a:solidFill>
                  <a:schemeClr val="bg2">
                    <a:lumMod val="90000"/>
                  </a:schemeClr>
                </a:solidFill>
                <a:ea typeface="Arial" charset="0"/>
                <a:cs typeface="Arial" charset="0"/>
              </a:rPr>
              <a:t>RichRelevance, Inc. All Rights </a:t>
            </a:r>
            <a:r>
              <a:rPr lang="en-US" sz="900" dirty="0" smtClean="0">
                <a:solidFill>
                  <a:schemeClr val="bg2">
                    <a:lumMod val="90000"/>
                  </a:schemeClr>
                </a:solidFill>
                <a:ea typeface="Arial" charset="0"/>
                <a:cs typeface="Arial" charset="0"/>
              </a:rPr>
              <a:t>Reserved. Confidential.</a:t>
            </a:r>
            <a:endParaRPr lang="en-US" sz="900" dirty="0">
              <a:solidFill>
                <a:schemeClr val="bg2">
                  <a:lumMod val="90000"/>
                </a:schemeClr>
              </a:solidFill>
              <a:ea typeface="Arial" charset="0"/>
              <a:cs typeface="Arial" charset="0"/>
            </a:endParaRPr>
          </a:p>
        </p:txBody>
      </p:sp>
      <p:pic>
        <p:nvPicPr>
          <p:cNvPr id="7" name="Picture 6" descr="RR-logo-brackets.png"/>
          <p:cNvPicPr>
            <a:picLocks noChangeAspect="1"/>
          </p:cNvPicPr>
          <p:nvPr userDrawn="1"/>
        </p:nvPicPr>
        <p:blipFill>
          <a:blip r:embed="rId2"/>
          <a:stretch>
            <a:fillRect/>
          </a:stretch>
        </p:blipFill>
        <p:spPr>
          <a:xfrm>
            <a:off x="8458200" y="4748401"/>
            <a:ext cx="647358" cy="305228"/>
          </a:xfrm>
          <a:prstGeom prst="rect">
            <a:avLst/>
          </a:prstGeom>
        </p:spPr>
      </p:pic>
      <p:sp>
        <p:nvSpPr>
          <p:cNvPr id="8" name="Rectangle 7"/>
          <p:cNvSpPr/>
          <p:nvPr userDrawn="1"/>
        </p:nvSpPr>
        <p:spPr>
          <a:xfrm flipV="1">
            <a:off x="0" y="5086351"/>
            <a:ext cx="9144000" cy="57150"/>
          </a:xfrm>
          <a:prstGeom prst="rect">
            <a:avLst/>
          </a:prstGeom>
          <a:solidFill>
            <a:srgbClr val="981E24"/>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rtlCol="0" anchor="ctr"/>
          <a:lstStyle/>
          <a:p>
            <a:pPr algn="ctr"/>
            <a:endParaRPr lang="en-US"/>
          </a:p>
        </p:txBody>
      </p:sp>
    </p:spTree>
    <p:extLst>
      <p:ext uri="{BB962C8B-B14F-4D97-AF65-F5344CB8AC3E}">
        <p14:creationId xmlns:p14="http://schemas.microsoft.com/office/powerpoint/2010/main" val="1118831520"/>
      </p:ext>
    </p:extLst>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Gradient Background">
    <p:spTree>
      <p:nvGrpSpPr>
        <p:cNvPr id="1" name=""/>
        <p:cNvGrpSpPr/>
        <p:nvPr/>
      </p:nvGrpSpPr>
      <p:grpSpPr>
        <a:xfrm>
          <a:off x="0" y="0"/>
          <a:ext cx="0" cy="0"/>
          <a:chOff x="0" y="0"/>
          <a:chExt cx="0" cy="0"/>
        </a:xfrm>
      </p:grpSpPr>
      <p:sp>
        <p:nvSpPr>
          <p:cNvPr id="53" name="Title 1"/>
          <p:cNvSpPr>
            <a:spLocks noGrp="1"/>
          </p:cNvSpPr>
          <p:nvPr>
            <p:ph type="title" hasCustomPrompt="1"/>
          </p:nvPr>
        </p:nvSpPr>
        <p:spPr>
          <a:xfrm>
            <a:off x="368300" y="236537"/>
            <a:ext cx="8407400" cy="685800"/>
          </a:xfrm>
          <a:prstGeom prst="rect">
            <a:avLst/>
          </a:prstGeom>
        </p:spPr>
        <p:txBody>
          <a:bodyPr lIns="91408" tIns="45704" rIns="91408" bIns="45704" anchor="t"/>
          <a:lstStyle>
            <a:lvl1pPr algn="l">
              <a:defRPr sz="3200" b="1">
                <a:solidFill>
                  <a:schemeClr val="tx1"/>
                </a:solidFill>
              </a:defRPr>
            </a:lvl1pPr>
          </a:lstStyle>
          <a:p>
            <a:r>
              <a:rPr lang="en-US" dirty="0" smtClean="0"/>
              <a:t>Graphic Resources</a:t>
            </a:r>
            <a:endParaRPr lang="en-US" dirty="0"/>
          </a:p>
        </p:txBody>
      </p:sp>
      <p:sp>
        <p:nvSpPr>
          <p:cNvPr id="3" name="Text Placeholder 4"/>
          <p:cNvSpPr>
            <a:spLocks noGrp="1"/>
          </p:cNvSpPr>
          <p:nvPr>
            <p:ph type="body" sz="quarter" idx="10" hasCustomPrompt="1"/>
          </p:nvPr>
        </p:nvSpPr>
        <p:spPr>
          <a:xfrm>
            <a:off x="368300" y="685800"/>
            <a:ext cx="8407400" cy="457200"/>
          </a:xfrm>
          <a:prstGeom prst="rect">
            <a:avLst/>
          </a:prstGeom>
        </p:spPr>
        <p:txBody>
          <a:bodyPr lIns="91408" tIns="45704" rIns="91408" bIns="45704"/>
          <a:lstStyle>
            <a:lvl1pPr marL="0" indent="0">
              <a:buNone/>
              <a:defRPr sz="2000">
                <a:solidFill>
                  <a:schemeClr val="tx2"/>
                </a:solidFill>
              </a:defRPr>
            </a:lvl1pPr>
          </a:lstStyle>
          <a:p>
            <a:r>
              <a:rPr lang="en-US" dirty="0" smtClean="0"/>
              <a:t>Logos</a:t>
            </a:r>
            <a:endParaRPr lang="en-US" dirty="0"/>
          </a:p>
        </p:txBody>
      </p:sp>
      <p:pic>
        <p:nvPicPr>
          <p:cNvPr id="52" name="Group 82"/>
          <p:cNvPicPr>
            <a:picLocks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175838" y="1226326"/>
            <a:ext cx="2548014" cy="337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Rectangle 53"/>
          <p:cNvSpPr/>
          <p:nvPr userDrawn="1"/>
        </p:nvSpPr>
        <p:spPr>
          <a:xfrm>
            <a:off x="4459650" y="1047758"/>
            <a:ext cx="3283814" cy="3631045"/>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rtlCol="0" anchor="ctr"/>
          <a:lstStyle/>
          <a:p>
            <a:pPr algn="ctr"/>
            <a:endParaRPr lang="en-US"/>
          </a:p>
        </p:txBody>
      </p:sp>
      <p:pic>
        <p:nvPicPr>
          <p:cNvPr id="55" name="Group 82"/>
          <p:cNvPicPr>
            <a:picLocks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169671" y="1957034"/>
            <a:ext cx="1190102" cy="205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6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1195163" y="2407231"/>
            <a:ext cx="724188" cy="142550"/>
          </a:xfrm>
          <a:prstGeom prst="rect">
            <a:avLst/>
          </a:prstGeom>
          <a:noFill/>
          <a:ln>
            <a:noFill/>
          </a:ln>
          <a:effectLst/>
          <a:extLst/>
        </p:spPr>
      </p:pic>
      <p:pic>
        <p:nvPicPr>
          <p:cNvPr id="57" name="Picture 5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75837" y="3791254"/>
            <a:ext cx="803098" cy="141545"/>
          </a:xfrm>
          <a:prstGeom prst="rect">
            <a:avLst/>
          </a:prstGeom>
          <a:noFill/>
          <a:effectLst/>
        </p:spPr>
      </p:pic>
      <p:pic>
        <p:nvPicPr>
          <p:cNvPr id="58" name="Picture 5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87207" y="3449391"/>
            <a:ext cx="820430" cy="142549"/>
          </a:xfrm>
          <a:prstGeom prst="rect">
            <a:avLst/>
          </a:prstGeom>
          <a:noFill/>
        </p:spPr>
      </p:pic>
      <p:pic>
        <p:nvPicPr>
          <p:cNvPr id="59" name="Picture 58"/>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175265" y="2748592"/>
            <a:ext cx="838528" cy="142550"/>
          </a:xfrm>
          <a:prstGeom prst="rect">
            <a:avLst/>
          </a:prstGeom>
          <a:noFill/>
          <a:ln>
            <a:noFill/>
          </a:ln>
        </p:spPr>
      </p:pic>
      <p:grpSp>
        <p:nvGrpSpPr>
          <p:cNvPr id="60" name="Group 59"/>
          <p:cNvGrpSpPr/>
          <p:nvPr userDrawn="1"/>
        </p:nvGrpSpPr>
        <p:grpSpPr>
          <a:xfrm>
            <a:off x="1304809" y="4614310"/>
            <a:ext cx="767111" cy="172886"/>
            <a:chOff x="1295396" y="5132394"/>
            <a:chExt cx="2467617" cy="548640"/>
          </a:xfrm>
          <a:noFill/>
        </p:grpSpPr>
        <p:pic>
          <p:nvPicPr>
            <p:cNvPr id="61" name="Picture 60"/>
            <p:cNvPicPr>
              <a:picLocks noChangeAspect="1"/>
            </p:cNvPicPr>
            <p:nvPr/>
          </p:nvPicPr>
          <p:blipFill rotWithShape="1">
            <a:blip r:embed="rId8" cstate="print">
              <a:extLst>
                <a:ext uri="{28A0092B-C50C-407E-A947-70E740481C1C}">
                  <a14:useLocalDpi xmlns:a14="http://schemas.microsoft.com/office/drawing/2010/main" val="0"/>
                </a:ext>
              </a:extLst>
            </a:blip>
            <a:srcRect l="58158" t="75657"/>
            <a:stretch/>
          </p:blipFill>
          <p:spPr>
            <a:xfrm>
              <a:off x="1979485" y="5132394"/>
              <a:ext cx="1783528" cy="548640"/>
            </a:xfrm>
            <a:prstGeom prst="rect">
              <a:avLst/>
            </a:prstGeom>
            <a:grpFill/>
          </p:spPr>
        </p:pic>
        <p:pic>
          <p:nvPicPr>
            <p:cNvPr id="62" name="Picture 61"/>
            <p:cNvPicPr>
              <a:picLocks noChangeAspect="1"/>
            </p:cNvPicPr>
            <p:nvPr/>
          </p:nvPicPr>
          <p:blipFill rotWithShape="1">
            <a:blip r:embed="rId9" cstate="print">
              <a:extLst>
                <a:ext uri="{28A0092B-C50C-407E-A947-70E740481C1C}">
                  <a14:useLocalDpi xmlns:a14="http://schemas.microsoft.com/office/drawing/2010/main" val="0"/>
                </a:ext>
              </a:extLst>
            </a:blip>
            <a:srcRect l="27286" r="27843" b="41791"/>
            <a:stretch/>
          </p:blipFill>
          <p:spPr>
            <a:xfrm>
              <a:off x="1295396" y="5132395"/>
              <a:ext cx="599172" cy="410988"/>
            </a:xfrm>
            <a:prstGeom prst="rect">
              <a:avLst/>
            </a:prstGeom>
            <a:grpFill/>
          </p:spPr>
        </p:pic>
      </p:grpSp>
      <p:pic>
        <p:nvPicPr>
          <p:cNvPr id="63" name="Picture 62" descr="richsort-logo-0800px.png"/>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95159" y="3089952"/>
            <a:ext cx="728689" cy="160620"/>
          </a:xfrm>
          <a:prstGeom prst="rect">
            <a:avLst/>
          </a:prstGeom>
          <a:noFill/>
        </p:spPr>
      </p:pic>
      <p:pic>
        <p:nvPicPr>
          <p:cNvPr id="64" name="Picture 31"/>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169671" y="4132113"/>
            <a:ext cx="623656" cy="160903"/>
          </a:xfrm>
          <a:prstGeom prst="rect">
            <a:avLst/>
          </a:prstGeom>
          <a:noFill/>
          <a:ln>
            <a:noFill/>
          </a:ln>
          <a:extLst/>
        </p:spPr>
      </p:pic>
      <p:pic>
        <p:nvPicPr>
          <p:cNvPr id="65" name="Picture 6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bwMode="auto">
          <a:xfrm>
            <a:off x="2047201" y="2357446"/>
            <a:ext cx="271652" cy="24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65"/>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096009" y="2695401"/>
            <a:ext cx="304272" cy="233009"/>
          </a:xfrm>
          <a:prstGeom prst="rect">
            <a:avLst/>
          </a:prstGeom>
        </p:spPr>
      </p:pic>
      <p:grpSp>
        <p:nvGrpSpPr>
          <p:cNvPr id="67" name="Group 66"/>
          <p:cNvGrpSpPr/>
          <p:nvPr userDrawn="1"/>
        </p:nvGrpSpPr>
        <p:grpSpPr>
          <a:xfrm>
            <a:off x="2091022" y="3383193"/>
            <a:ext cx="287953" cy="249863"/>
            <a:chOff x="2526655" y="1509522"/>
            <a:chExt cx="664123" cy="576274"/>
          </a:xfrm>
        </p:grpSpPr>
        <p:pic>
          <p:nvPicPr>
            <p:cNvPr id="68" name="Picture 4"/>
            <p:cNvPicPr>
              <a:picLocks noChangeAspect="1"/>
            </p:cNvPicPr>
            <p:nvPr/>
          </p:nvPicPr>
          <p:blipFill>
            <a:blip r:embed="rId14">
              <a:extLst>
                <a:ext uri="{28A0092B-C50C-407E-A947-70E740481C1C}">
                  <a14:useLocalDpi xmlns:a14="http://schemas.microsoft.com/office/drawing/2010/main" val="0"/>
                </a:ext>
              </a:extLst>
            </a:blip>
            <a:stretch>
              <a:fillRect/>
            </a:stretch>
          </p:blipFill>
          <p:spPr bwMode="auto">
            <a:xfrm>
              <a:off x="2562159" y="1509522"/>
              <a:ext cx="593117" cy="45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4"/>
            <p:cNvPicPr>
              <a:picLocks noChangeAspect="1"/>
            </p:cNvPicPr>
            <p:nvPr/>
          </p:nvPicPr>
          <p:blipFill rotWithShape="1">
            <a:blip r:embed="rId6">
              <a:extLst>
                <a:ext uri="{28A0092B-C50C-407E-A947-70E740481C1C}">
                  <a14:useLocalDpi xmlns:a14="http://schemas.microsoft.com/office/drawing/2010/main" val="0"/>
                </a:ext>
              </a:extLst>
            </a:blip>
            <a:srcRect l="25055"/>
            <a:stretch/>
          </p:blipFill>
          <p:spPr bwMode="auto">
            <a:xfrm>
              <a:off x="2526655" y="1931828"/>
              <a:ext cx="664123" cy="153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0" name="Group 69"/>
          <p:cNvGrpSpPr/>
          <p:nvPr userDrawn="1"/>
        </p:nvGrpSpPr>
        <p:grpSpPr>
          <a:xfrm>
            <a:off x="2174841" y="3024090"/>
            <a:ext cx="257261" cy="263464"/>
            <a:chOff x="3404692" y="1513906"/>
            <a:chExt cx="593337" cy="607644"/>
          </a:xfrm>
        </p:grpSpPr>
        <p:pic>
          <p:nvPicPr>
            <p:cNvPr id="71" name="Picture 4"/>
            <p:cNvPicPr>
              <a:picLocks noChangeAspect="1"/>
            </p:cNvPicPr>
            <p:nvPr/>
          </p:nvPicPr>
          <p:blipFill>
            <a:blip r:embed="rId15">
              <a:extLst>
                <a:ext uri="{28A0092B-C50C-407E-A947-70E740481C1C}">
                  <a14:useLocalDpi xmlns:a14="http://schemas.microsoft.com/office/drawing/2010/main" val="0"/>
                </a:ext>
              </a:extLst>
            </a:blip>
            <a:stretch>
              <a:fillRect/>
            </a:stretch>
          </p:blipFill>
          <p:spPr bwMode="auto">
            <a:xfrm>
              <a:off x="3404692" y="1513906"/>
              <a:ext cx="593337" cy="453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Picture 4"/>
            <p:cNvPicPr>
              <a:picLocks noChangeAspect="1"/>
            </p:cNvPicPr>
            <p:nvPr/>
          </p:nvPicPr>
          <p:blipFill rotWithShape="1">
            <a:blip r:embed="rId10">
              <a:extLst>
                <a:ext uri="{28A0092B-C50C-407E-A947-70E740481C1C}">
                  <a14:useLocalDpi xmlns:a14="http://schemas.microsoft.com/office/drawing/2010/main" val="0"/>
                </a:ext>
              </a:extLst>
            </a:blip>
            <a:srcRect l="34098"/>
            <a:stretch/>
          </p:blipFill>
          <p:spPr bwMode="auto">
            <a:xfrm>
              <a:off x="3424063" y="1936054"/>
              <a:ext cx="554596" cy="18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3" name="Group 72"/>
          <p:cNvGrpSpPr/>
          <p:nvPr userDrawn="1"/>
        </p:nvGrpSpPr>
        <p:grpSpPr>
          <a:xfrm>
            <a:off x="2131604" y="4083541"/>
            <a:ext cx="248794" cy="258030"/>
            <a:chOff x="4257099" y="1521222"/>
            <a:chExt cx="573809" cy="595110"/>
          </a:xfrm>
        </p:grpSpPr>
        <p:pic>
          <p:nvPicPr>
            <p:cNvPr id="74" name="Picture 73"/>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257099" y="1521222"/>
              <a:ext cx="573809" cy="399473"/>
            </a:xfrm>
            <a:prstGeom prst="rect">
              <a:avLst/>
            </a:prstGeom>
          </p:spPr>
        </p:pic>
        <p:pic>
          <p:nvPicPr>
            <p:cNvPr id="75" name="Picture 74"/>
            <p:cNvPicPr>
              <a:picLocks noChangeAspect="1"/>
            </p:cNvPicPr>
            <p:nvPr/>
          </p:nvPicPr>
          <p:blipFill rotWithShape="1">
            <a:blip r:embed="rId17">
              <a:extLst>
                <a:ext uri="{28A0092B-C50C-407E-A947-70E740481C1C}">
                  <a14:useLocalDpi xmlns:a14="http://schemas.microsoft.com/office/drawing/2010/main" val="0"/>
                </a:ext>
              </a:extLst>
            </a:blip>
            <a:srcRect l="33986"/>
            <a:stretch/>
          </p:blipFill>
          <p:spPr>
            <a:xfrm>
              <a:off x="4260400" y="1892936"/>
              <a:ext cx="567208" cy="223396"/>
            </a:xfrm>
            <a:prstGeom prst="rect">
              <a:avLst/>
            </a:prstGeom>
          </p:spPr>
        </p:pic>
      </p:grpSp>
      <p:pic>
        <p:nvPicPr>
          <p:cNvPr id="76" name="Group 82"/>
          <p:cNvPicPr>
            <a:picLocks noChangeArrowheads="1"/>
          </p:cNvPicPr>
          <p:nvPr userDrawn="1"/>
        </p:nvPicPr>
        <p:blipFill>
          <a:blip r:embed="rId18">
            <a:extLst>
              <a:ext uri="{28A0092B-C50C-407E-A947-70E740481C1C}">
                <a14:useLocalDpi xmlns:a14="http://schemas.microsoft.com/office/drawing/2010/main" val="0"/>
              </a:ext>
            </a:extLst>
          </a:blip>
          <a:stretch>
            <a:fillRect/>
          </a:stretch>
        </p:blipFill>
        <p:spPr bwMode="auto">
          <a:xfrm>
            <a:off x="2716785" y="4570742"/>
            <a:ext cx="654668" cy="3461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Group 82"/>
          <p:cNvPicPr>
            <a:picLocks noChangeArrowheads="1"/>
          </p:cNvPicPr>
          <p:nvPr userDrawn="1"/>
        </p:nvPicPr>
        <p:blipFill>
          <a:blip r:embed="rId19">
            <a:extLst>
              <a:ext uri="{28A0092B-C50C-407E-A947-70E740481C1C}">
                <a14:useLocalDpi xmlns:a14="http://schemas.microsoft.com/office/drawing/2010/main" val="0"/>
              </a:ext>
            </a:extLst>
          </a:blip>
          <a:stretch>
            <a:fillRect/>
          </a:stretch>
        </p:blipFill>
        <p:spPr bwMode="auto">
          <a:xfrm>
            <a:off x="2530276" y="1957034"/>
            <a:ext cx="1190102" cy="205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TextBox 77"/>
          <p:cNvSpPr txBox="1"/>
          <p:nvPr userDrawn="1"/>
        </p:nvSpPr>
        <p:spPr>
          <a:xfrm>
            <a:off x="1421385" y="1728054"/>
            <a:ext cx="686678" cy="276983"/>
          </a:xfrm>
          <a:prstGeom prst="rect">
            <a:avLst/>
          </a:prstGeom>
          <a:noFill/>
        </p:spPr>
        <p:txBody>
          <a:bodyPr wrap="none" lIns="91408" tIns="45704" rIns="91408" bIns="45704" rtlCol="0">
            <a:spAutoFit/>
          </a:bodyPr>
          <a:lstStyle/>
          <a:p>
            <a:pPr algn="ctr"/>
            <a:r>
              <a:rPr lang="en-US" sz="1200" dirty="0" smtClean="0"/>
              <a:t>US Tag</a:t>
            </a:r>
            <a:endParaRPr lang="en-US" sz="1200" dirty="0"/>
          </a:p>
        </p:txBody>
      </p:sp>
      <p:sp>
        <p:nvSpPr>
          <p:cNvPr id="79" name="TextBox 78"/>
          <p:cNvSpPr txBox="1"/>
          <p:nvPr userDrawn="1"/>
        </p:nvSpPr>
        <p:spPr>
          <a:xfrm>
            <a:off x="2781989" y="1728054"/>
            <a:ext cx="686678" cy="276983"/>
          </a:xfrm>
          <a:prstGeom prst="rect">
            <a:avLst/>
          </a:prstGeom>
          <a:noFill/>
        </p:spPr>
        <p:txBody>
          <a:bodyPr wrap="none" lIns="91408" tIns="45704" rIns="91408" bIns="45704" rtlCol="0">
            <a:spAutoFit/>
          </a:bodyPr>
          <a:lstStyle/>
          <a:p>
            <a:pPr algn="ctr"/>
            <a:r>
              <a:rPr lang="en-US" sz="1200" dirty="0" smtClean="0"/>
              <a:t>UK Tag</a:t>
            </a:r>
            <a:endParaRPr lang="en-US" sz="1200" dirty="0"/>
          </a:p>
        </p:txBody>
      </p:sp>
      <p:pic>
        <p:nvPicPr>
          <p:cNvPr id="80" name="Group 82"/>
          <p:cNvPicPr>
            <a:picLocks noChangeArrowheads="1"/>
          </p:cNvPicPr>
          <p:nvPr userDrawn="1"/>
        </p:nvPicPr>
        <p:blipFill>
          <a:blip r:embed="rId20">
            <a:extLst>
              <a:ext uri="{BEBA8EAE-BF5A-486C-A8C5-ECC9F3942E4B}">
                <a14:imgProps xmlns:a14="http://schemas.microsoft.com/office/drawing/2010/main">
                  <a14:imgLayer r:embed="rId21">
                    <a14:imgEffect>
                      <a14:brightnessContrast bright="100000" contrast="-50000"/>
                    </a14:imgEffect>
                  </a14:imgLayer>
                </a14:imgProps>
              </a:ext>
              <a:ext uri="{28A0092B-C50C-407E-A947-70E740481C1C}">
                <a14:useLocalDpi xmlns:a14="http://schemas.microsoft.com/office/drawing/2010/main" val="0"/>
              </a:ext>
            </a:extLst>
          </a:blip>
          <a:stretch>
            <a:fillRect/>
          </a:stretch>
        </p:blipFill>
        <p:spPr bwMode="auto">
          <a:xfrm>
            <a:off x="4771922" y="1226326"/>
            <a:ext cx="2548014" cy="337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Group 82"/>
          <p:cNvPicPr>
            <a:picLocks noChangeArrowheads="1"/>
          </p:cNvPicPr>
          <p:nvPr userDrawn="1"/>
        </p:nvPicPr>
        <p:blipFill>
          <a:blip r:embed="rId22">
            <a:extLst>
              <a:ext uri="{BEBA8EAE-BF5A-486C-A8C5-ECC9F3942E4B}">
                <a14:imgProps xmlns:a14="http://schemas.microsoft.com/office/drawing/2010/main">
                  <a14:imgLayer r:embed="rId23">
                    <a14:imgEffect>
                      <a14:brightnessContrast bright="100000" contrast="-50000"/>
                    </a14:imgEffect>
                  </a14:imgLayer>
                </a14:imgProps>
              </a:ext>
              <a:ext uri="{28A0092B-C50C-407E-A947-70E740481C1C}">
                <a14:useLocalDpi xmlns:a14="http://schemas.microsoft.com/office/drawing/2010/main" val="0"/>
              </a:ext>
            </a:extLst>
          </a:blip>
          <a:stretch>
            <a:fillRect/>
          </a:stretch>
        </p:blipFill>
        <p:spPr bwMode="auto">
          <a:xfrm>
            <a:off x="4765755" y="1957034"/>
            <a:ext cx="1190102" cy="205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 name="Group 82"/>
          <p:cNvPicPr>
            <a:picLocks noChangeArrowheads="1"/>
          </p:cNvPicPr>
          <p:nvPr userDrawn="1"/>
        </p:nvPicPr>
        <p:blipFill>
          <a:blip r:embed="rId24">
            <a:extLst>
              <a:ext uri="{BEBA8EAE-BF5A-486C-A8C5-ECC9F3942E4B}">
                <a14:imgProps xmlns:a14="http://schemas.microsoft.com/office/drawing/2010/main">
                  <a14:imgLayer r:embed="rId25">
                    <a14:imgEffect>
                      <a14:brightnessContrast bright="100000" contrast="-50000"/>
                    </a14:imgEffect>
                  </a14:imgLayer>
                </a14:imgProps>
              </a:ext>
              <a:ext uri="{28A0092B-C50C-407E-A947-70E740481C1C}">
                <a14:useLocalDpi xmlns:a14="http://schemas.microsoft.com/office/drawing/2010/main" val="0"/>
              </a:ext>
            </a:extLst>
          </a:blip>
          <a:stretch>
            <a:fillRect/>
          </a:stretch>
        </p:blipFill>
        <p:spPr bwMode="auto">
          <a:xfrm>
            <a:off x="6126360" y="1957034"/>
            <a:ext cx="1190102" cy="205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TextBox 82"/>
          <p:cNvSpPr txBox="1"/>
          <p:nvPr userDrawn="1"/>
        </p:nvSpPr>
        <p:spPr>
          <a:xfrm>
            <a:off x="5161551" y="1728054"/>
            <a:ext cx="398514" cy="276983"/>
          </a:xfrm>
          <a:prstGeom prst="rect">
            <a:avLst/>
          </a:prstGeom>
          <a:noFill/>
        </p:spPr>
        <p:txBody>
          <a:bodyPr wrap="none" lIns="91408" tIns="45704" rIns="91408" bIns="45704" rtlCol="0">
            <a:spAutoFit/>
          </a:bodyPr>
          <a:lstStyle/>
          <a:p>
            <a:pPr algn="ctr"/>
            <a:r>
              <a:rPr lang="en-US" sz="1200" dirty="0" smtClean="0">
                <a:solidFill>
                  <a:srgbClr val="FFFFFF"/>
                </a:solidFill>
              </a:rPr>
              <a:t>US</a:t>
            </a:r>
            <a:endParaRPr lang="en-US" sz="1200" dirty="0">
              <a:solidFill>
                <a:srgbClr val="FFFFFF"/>
              </a:solidFill>
            </a:endParaRPr>
          </a:p>
        </p:txBody>
      </p:sp>
      <p:sp>
        <p:nvSpPr>
          <p:cNvPr id="84" name="TextBox 83"/>
          <p:cNvSpPr txBox="1"/>
          <p:nvPr userDrawn="1"/>
        </p:nvSpPr>
        <p:spPr>
          <a:xfrm>
            <a:off x="6520078" y="1728054"/>
            <a:ext cx="402666" cy="276995"/>
          </a:xfrm>
          <a:prstGeom prst="rect">
            <a:avLst/>
          </a:prstGeom>
          <a:noFill/>
        </p:spPr>
        <p:txBody>
          <a:bodyPr wrap="none" lIns="91408" tIns="45704" rIns="91408" bIns="45704" rtlCol="0">
            <a:spAutoFit/>
          </a:bodyPr>
          <a:lstStyle/>
          <a:p>
            <a:pPr algn="ctr"/>
            <a:r>
              <a:rPr lang="en-US" sz="1200" dirty="0" smtClean="0">
                <a:solidFill>
                  <a:srgbClr val="FFFFFF"/>
                </a:solidFill>
              </a:rPr>
              <a:t>UK</a:t>
            </a:r>
            <a:endParaRPr lang="en-US" sz="1200" dirty="0">
              <a:solidFill>
                <a:srgbClr val="FFFFFF"/>
              </a:solidFill>
            </a:endParaRPr>
          </a:p>
        </p:txBody>
      </p:sp>
      <p:pic>
        <p:nvPicPr>
          <p:cNvPr id="85" name="Group 82"/>
          <p:cNvPicPr>
            <a:picLocks noChangeArrowheads="1"/>
          </p:cNvPicPr>
          <p:nvPr userDrawn="1"/>
        </p:nvPicPr>
        <p:blipFill>
          <a:blip r:embed="rId26">
            <a:extLst>
              <a:ext uri="{BEBA8EAE-BF5A-486C-A8C5-ECC9F3942E4B}">
                <a14:imgProps xmlns:a14="http://schemas.microsoft.com/office/drawing/2010/main">
                  <a14:imgLayer r:embed="rId27">
                    <a14:imgEffect>
                      <a14:brightnessContrast bright="100000" contrast="-50000"/>
                    </a14:imgEffect>
                  </a14:imgLayer>
                </a14:imgProps>
              </a:ext>
              <a:ext uri="{28A0092B-C50C-407E-A947-70E740481C1C}">
                <a14:useLocalDpi xmlns:a14="http://schemas.microsoft.com/office/drawing/2010/main" val="0"/>
              </a:ext>
            </a:extLst>
          </a:blip>
          <a:stretch>
            <a:fillRect/>
          </a:stretch>
        </p:blipFill>
        <p:spPr bwMode="auto">
          <a:xfrm>
            <a:off x="6304935" y="2476358"/>
            <a:ext cx="881850" cy="5601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Group 82"/>
          <p:cNvPicPr>
            <a:picLocks noChangeArrowheads="1"/>
          </p:cNvPicPr>
          <p:nvPr userDrawn="1"/>
        </p:nvPicPr>
        <p:blipFill>
          <a:blip r:embed="rId28">
            <a:extLst>
              <a:ext uri="{BEBA8EAE-BF5A-486C-A8C5-ECC9F3942E4B}">
                <a14:imgProps xmlns:a14="http://schemas.microsoft.com/office/drawing/2010/main">
                  <a14:imgLayer r:embed="rId29">
                    <a14:imgEffect>
                      <a14:brightnessContrast bright="100000" contrast="-50000"/>
                    </a14:imgEffect>
                  </a14:imgLayer>
                </a14:imgProps>
              </a:ext>
              <a:ext uri="{28A0092B-C50C-407E-A947-70E740481C1C}">
                <a14:useLocalDpi xmlns:a14="http://schemas.microsoft.com/office/drawing/2010/main" val="0"/>
              </a:ext>
            </a:extLst>
          </a:blip>
          <a:stretch>
            <a:fillRect/>
          </a:stretch>
        </p:blipFill>
        <p:spPr bwMode="auto">
          <a:xfrm>
            <a:off x="5056554" y="2476358"/>
            <a:ext cx="759498" cy="5601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Group 82"/>
          <p:cNvPicPr>
            <a:picLocks noChangeArrowheads="1"/>
          </p:cNvPicPr>
          <p:nvPr userDrawn="1"/>
        </p:nvPicPr>
        <p:blipFill>
          <a:blip r:embed="rId30">
            <a:extLst>
              <a:ext uri="{BEBA8EAE-BF5A-486C-A8C5-ECC9F3942E4B}">
                <a14:imgProps xmlns:a14="http://schemas.microsoft.com/office/drawing/2010/main">
                  <a14:imgLayer r:embed="rId31">
                    <a14:imgEffect>
                      <a14:brightnessContrast bright="100000" contrast="-50000"/>
                    </a14:imgEffect>
                  </a14:imgLayer>
                </a14:imgProps>
              </a:ext>
              <a:ext uri="{28A0092B-C50C-407E-A947-70E740481C1C}">
                <a14:useLocalDpi xmlns:a14="http://schemas.microsoft.com/office/drawing/2010/main" val="0"/>
              </a:ext>
            </a:extLst>
          </a:blip>
          <a:stretch>
            <a:fillRect/>
          </a:stretch>
        </p:blipFill>
        <p:spPr bwMode="auto">
          <a:xfrm>
            <a:off x="5616090" y="4101563"/>
            <a:ext cx="654668" cy="3461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Group 82"/>
          <p:cNvPicPr>
            <a:picLocks noChangeArrowheads="1"/>
          </p:cNvPicPr>
          <p:nvPr userDrawn="1"/>
        </p:nvPicPr>
        <p:blipFill>
          <a:blip r:embed="rId32">
            <a:extLst>
              <a:ext uri="{BEBA8EAE-BF5A-486C-A8C5-ECC9F3942E4B}">
                <a14:imgProps xmlns:a14="http://schemas.microsoft.com/office/drawing/2010/main">
                  <a14:imgLayer r:embed="rId33">
                    <a14:imgEffect>
                      <a14:brightnessContrast bright="100000" contrast="-50000"/>
                    </a14:imgEffect>
                  </a14:imgLayer>
                </a14:imgProps>
              </a:ext>
              <a:ext uri="{28A0092B-C50C-407E-A947-70E740481C1C}">
                <a14:useLocalDpi xmlns:a14="http://schemas.microsoft.com/office/drawing/2010/main" val="0"/>
              </a:ext>
            </a:extLst>
          </a:blip>
          <a:stretch>
            <a:fillRect/>
          </a:stretch>
        </p:blipFill>
        <p:spPr bwMode="auto">
          <a:xfrm>
            <a:off x="6661794" y="4179508"/>
            <a:ext cx="654668" cy="190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Group 82"/>
          <p:cNvPicPr>
            <a:picLocks noChangeArrowheads="1"/>
          </p:cNvPicPr>
          <p:nvPr userDrawn="1"/>
        </p:nvPicPr>
        <p:blipFill>
          <a:blip r:embed="rId34">
            <a:extLst>
              <a:ext uri="{28A0092B-C50C-407E-A947-70E740481C1C}">
                <a14:useLocalDpi xmlns:a14="http://schemas.microsoft.com/office/drawing/2010/main" val="0"/>
              </a:ext>
            </a:extLst>
          </a:blip>
          <a:stretch>
            <a:fillRect/>
          </a:stretch>
        </p:blipFill>
        <p:spPr bwMode="auto">
          <a:xfrm>
            <a:off x="3455939" y="4614787"/>
            <a:ext cx="654668" cy="190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0" name="Group 89"/>
          <p:cNvGrpSpPr/>
          <p:nvPr userDrawn="1"/>
        </p:nvGrpSpPr>
        <p:grpSpPr>
          <a:xfrm>
            <a:off x="2125845" y="3730479"/>
            <a:ext cx="297850" cy="257437"/>
            <a:chOff x="1539589" y="4866448"/>
            <a:chExt cx="381286" cy="329552"/>
          </a:xfrm>
        </p:grpSpPr>
        <p:pic>
          <p:nvPicPr>
            <p:cNvPr id="91" name="Picture 90"/>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1555358" y="4866448"/>
              <a:ext cx="331240" cy="253304"/>
            </a:xfrm>
            <a:prstGeom prst="rect">
              <a:avLst/>
            </a:prstGeom>
            <a:noFill/>
            <a:effectLst/>
          </p:spPr>
        </p:pic>
        <p:pic>
          <p:nvPicPr>
            <p:cNvPr id="92" name="Picture 91"/>
            <p:cNvPicPr>
              <a:picLocks noChangeAspect="1"/>
            </p:cNvPicPr>
            <p:nvPr userDrawn="1"/>
          </p:nvPicPr>
          <p:blipFill rotWithShape="1">
            <a:blip r:embed="rId36">
              <a:extLst>
                <a:ext uri="{28A0092B-C50C-407E-A947-70E740481C1C}">
                  <a14:useLocalDpi xmlns:a14="http://schemas.microsoft.com/office/drawing/2010/main" val="0"/>
                </a:ext>
              </a:extLst>
            </a:blip>
            <a:srcRect l="25930"/>
            <a:stretch/>
          </p:blipFill>
          <p:spPr>
            <a:xfrm>
              <a:off x="1539589" y="5104628"/>
              <a:ext cx="381286" cy="91372"/>
            </a:xfrm>
            <a:prstGeom prst="rect">
              <a:avLst/>
            </a:prstGeom>
            <a:noFill/>
            <a:effectLst/>
          </p:spPr>
        </p:pic>
      </p:grpSp>
      <p:pic>
        <p:nvPicPr>
          <p:cNvPr id="93" name="Group 82"/>
          <p:cNvPicPr>
            <a:picLocks noChangeArrowheads="1"/>
          </p:cNvPicPr>
          <p:nvPr userDrawn="1"/>
        </p:nvPicPr>
        <p:blipFill>
          <a:blip r:embed="rId37">
            <a:extLst>
              <a:ext uri="{28A0092B-C50C-407E-A947-70E740481C1C}">
                <a14:useLocalDpi xmlns:a14="http://schemas.microsoft.com/office/drawing/2010/main" val="0"/>
              </a:ext>
            </a:extLst>
          </a:blip>
          <a:stretch>
            <a:fillRect/>
          </a:stretch>
        </p:blipFill>
        <p:spPr bwMode="auto">
          <a:xfrm>
            <a:off x="2270043" y="4569160"/>
            <a:ext cx="324102" cy="2334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 name="Group 82"/>
          <p:cNvPicPr>
            <a:picLocks noChangeArrowheads="1"/>
          </p:cNvPicPr>
          <p:nvPr userDrawn="1"/>
        </p:nvPicPr>
        <p:blipFill>
          <a:blip r:embed="rId38">
            <a:extLst>
              <a:ext uri="{BEBA8EAE-BF5A-486C-A8C5-ECC9F3942E4B}">
                <a14:imgProps xmlns:a14="http://schemas.microsoft.com/office/drawing/2010/main">
                  <a14:imgLayer r:embed="rId39">
                    <a14:imgEffect>
                      <a14:brightnessContrast bright="100000" contrast="-50000"/>
                    </a14:imgEffect>
                  </a14:imgLayer>
                </a14:imgProps>
              </a:ext>
              <a:ext uri="{28A0092B-C50C-407E-A947-70E740481C1C}">
                <a14:useLocalDpi xmlns:a14="http://schemas.microsoft.com/office/drawing/2010/main" val="0"/>
              </a:ext>
            </a:extLst>
          </a:blip>
          <a:stretch>
            <a:fillRect/>
          </a:stretch>
        </p:blipFill>
        <p:spPr bwMode="auto">
          <a:xfrm>
            <a:off x="4935854" y="4154229"/>
            <a:ext cx="324102" cy="2334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548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368300" y="236537"/>
            <a:ext cx="8407400" cy="685800"/>
          </a:xfrm>
          <a:prstGeom prst="rect">
            <a:avLst/>
          </a:prstGeom>
        </p:spPr>
        <p:txBody>
          <a:bodyPr lIns="91408" tIns="45704" rIns="91408" bIns="45704" anchor="t"/>
          <a:lstStyle>
            <a:lvl1pPr algn="l">
              <a:defRPr sz="3200" b="1">
                <a:solidFill>
                  <a:schemeClr val="tx1"/>
                </a:solidFill>
              </a:defRPr>
            </a:lvl1pPr>
          </a:lstStyle>
          <a:p>
            <a:r>
              <a:rPr lang="en-US" dirty="0" smtClean="0"/>
              <a:t>Graphic Resources</a:t>
            </a:r>
            <a:endParaRPr lang="en-US" dirty="0"/>
          </a:p>
        </p:txBody>
      </p:sp>
      <p:sp>
        <p:nvSpPr>
          <p:cNvPr id="4" name="Text Placeholder 4"/>
          <p:cNvSpPr>
            <a:spLocks noGrp="1"/>
          </p:cNvSpPr>
          <p:nvPr>
            <p:ph type="body" sz="quarter" idx="10" hasCustomPrompt="1"/>
          </p:nvPr>
        </p:nvSpPr>
        <p:spPr>
          <a:xfrm>
            <a:off x="368300" y="685800"/>
            <a:ext cx="8407400" cy="457200"/>
          </a:xfrm>
          <a:prstGeom prst="rect">
            <a:avLst/>
          </a:prstGeom>
        </p:spPr>
        <p:txBody>
          <a:bodyPr lIns="91408" tIns="45704" rIns="91408" bIns="45704"/>
          <a:lstStyle>
            <a:lvl1pPr marL="0" indent="0">
              <a:buNone/>
              <a:defRPr sz="2000">
                <a:solidFill>
                  <a:schemeClr val="tx2"/>
                </a:solidFill>
              </a:defRPr>
            </a:lvl1pPr>
          </a:lstStyle>
          <a:p>
            <a:r>
              <a:rPr lang="en-US" dirty="0" smtClean="0"/>
              <a:t>Icons</a:t>
            </a:r>
            <a:endParaRPr lang="en-US" dirty="0"/>
          </a:p>
        </p:txBody>
      </p:sp>
      <p:pic>
        <p:nvPicPr>
          <p:cNvPr id="5" name="Picture 4" descr="Circle Icons RR-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5953" y="1202055"/>
            <a:ext cx="347472" cy="342900"/>
          </a:xfrm>
          <a:prstGeom prst="rect">
            <a:avLst/>
          </a:prstGeom>
        </p:spPr>
      </p:pic>
      <p:pic>
        <p:nvPicPr>
          <p:cNvPr id="6" name="Picture 5" descr="Circle Icons RR-02.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63606" y="1202055"/>
            <a:ext cx="347472" cy="342900"/>
          </a:xfrm>
          <a:prstGeom prst="rect">
            <a:avLst/>
          </a:prstGeom>
        </p:spPr>
      </p:pic>
      <p:pic>
        <p:nvPicPr>
          <p:cNvPr id="7" name="Picture 6" descr="Circle Icons RR-03.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306882" y="3198924"/>
            <a:ext cx="347472" cy="342900"/>
          </a:xfrm>
          <a:prstGeom prst="rect">
            <a:avLst/>
          </a:prstGeom>
        </p:spPr>
      </p:pic>
      <p:pic>
        <p:nvPicPr>
          <p:cNvPr id="8" name="Picture 7" descr="Circle Icons RR-04.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794086" y="3346365"/>
            <a:ext cx="347472" cy="342900"/>
          </a:xfrm>
          <a:prstGeom prst="rect">
            <a:avLst/>
          </a:prstGeom>
        </p:spPr>
      </p:pic>
      <p:pic>
        <p:nvPicPr>
          <p:cNvPr id="9" name="Picture 8" descr="Circle Icons RR-05.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42074" y="3061251"/>
            <a:ext cx="347472" cy="342900"/>
          </a:xfrm>
          <a:prstGeom prst="rect">
            <a:avLst/>
          </a:prstGeom>
        </p:spPr>
      </p:pic>
      <p:pic>
        <p:nvPicPr>
          <p:cNvPr id="10" name="Picture 9" descr="Circle Icons RR-06.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349524" y="1202055"/>
            <a:ext cx="347472" cy="342900"/>
          </a:xfrm>
          <a:prstGeom prst="rect">
            <a:avLst/>
          </a:prstGeom>
        </p:spPr>
      </p:pic>
      <p:pic>
        <p:nvPicPr>
          <p:cNvPr id="11" name="Picture 10" descr="Circle Icons RR-07.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297358" y="2375451"/>
            <a:ext cx="347472" cy="342900"/>
          </a:xfrm>
          <a:prstGeom prst="rect">
            <a:avLst/>
          </a:prstGeom>
        </p:spPr>
      </p:pic>
      <p:pic>
        <p:nvPicPr>
          <p:cNvPr id="12" name="Picture 11" descr="Circle Icons RR-08.png"/>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033957" y="3087575"/>
            <a:ext cx="347472" cy="342900"/>
          </a:xfrm>
          <a:prstGeom prst="rect">
            <a:avLst/>
          </a:prstGeom>
        </p:spPr>
      </p:pic>
      <p:pic>
        <p:nvPicPr>
          <p:cNvPr id="13" name="Picture 12" descr="Circle Icons RR-09.png"/>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050738" y="2721966"/>
            <a:ext cx="347472" cy="342900"/>
          </a:xfrm>
          <a:prstGeom prst="rect">
            <a:avLst/>
          </a:prstGeom>
        </p:spPr>
      </p:pic>
      <p:pic>
        <p:nvPicPr>
          <p:cNvPr id="14" name="Picture 13" descr="Circle Icons RR-10.png"/>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842483" y="1202055"/>
            <a:ext cx="347472" cy="342900"/>
          </a:xfrm>
          <a:prstGeom prst="rect">
            <a:avLst/>
          </a:prstGeom>
        </p:spPr>
      </p:pic>
      <p:pic>
        <p:nvPicPr>
          <p:cNvPr id="15" name="Picture 14" descr="Circle Icons RR-11.png"/>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358912" y="1202055"/>
            <a:ext cx="347472" cy="342900"/>
          </a:xfrm>
          <a:prstGeom prst="rect">
            <a:avLst/>
          </a:prstGeom>
        </p:spPr>
      </p:pic>
      <p:pic>
        <p:nvPicPr>
          <p:cNvPr id="16" name="Picture 15" descr="Circle Icons RR-12.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354218" y="1202055"/>
            <a:ext cx="347472" cy="342900"/>
          </a:xfrm>
          <a:prstGeom prst="rect">
            <a:avLst/>
          </a:prstGeom>
        </p:spPr>
      </p:pic>
      <p:pic>
        <p:nvPicPr>
          <p:cNvPr id="17" name="Picture 16" descr="Circle Icons RR-1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856566" y="1202055"/>
            <a:ext cx="347472" cy="342900"/>
          </a:xfrm>
          <a:prstGeom prst="rect">
            <a:avLst/>
          </a:prstGeom>
        </p:spPr>
      </p:pic>
      <p:pic>
        <p:nvPicPr>
          <p:cNvPr id="18" name="Picture 17" descr="Circle Icons RR-14.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3851872" y="1202055"/>
            <a:ext cx="347472" cy="342900"/>
          </a:xfrm>
          <a:prstGeom prst="rect">
            <a:avLst/>
          </a:prstGeom>
        </p:spPr>
      </p:pic>
      <p:pic>
        <p:nvPicPr>
          <p:cNvPr id="19" name="Picture 18" descr="Circle Icons RR-15.pn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335442" y="1202055"/>
            <a:ext cx="347472" cy="342900"/>
          </a:xfrm>
          <a:prstGeom prst="rect">
            <a:avLst/>
          </a:prstGeom>
        </p:spPr>
      </p:pic>
      <p:pic>
        <p:nvPicPr>
          <p:cNvPr id="20" name="Picture 19" descr="Circle Icons RR-16.pn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861260" y="1202055"/>
            <a:ext cx="347472" cy="342900"/>
          </a:xfrm>
          <a:prstGeom prst="rect">
            <a:avLst/>
          </a:prstGeom>
        </p:spPr>
      </p:pic>
      <p:pic>
        <p:nvPicPr>
          <p:cNvPr id="21" name="Picture 20" descr="Circle Icons RR-17.png"/>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7833095" y="1202055"/>
            <a:ext cx="347472" cy="342900"/>
          </a:xfrm>
          <a:prstGeom prst="rect">
            <a:avLst/>
          </a:prstGeom>
        </p:spPr>
      </p:pic>
      <p:pic>
        <p:nvPicPr>
          <p:cNvPr id="22" name="Picture 21" descr="Circle Icons RR-18.png"/>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8330743" y="1202055"/>
            <a:ext cx="347472" cy="342900"/>
          </a:xfrm>
          <a:prstGeom prst="rect">
            <a:avLst/>
          </a:prstGeom>
        </p:spPr>
      </p:pic>
      <p:pic>
        <p:nvPicPr>
          <p:cNvPr id="23" name="Picture 22" descr="Circle Icons RR-19.png"/>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4847178" y="1202055"/>
            <a:ext cx="347472" cy="342900"/>
          </a:xfrm>
          <a:prstGeom prst="rect">
            <a:avLst/>
          </a:prstGeom>
        </p:spPr>
      </p:pic>
      <p:pic>
        <p:nvPicPr>
          <p:cNvPr id="24" name="Picture 23" descr="Circle Icons RR-20.png"/>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5344830" y="1600200"/>
            <a:ext cx="347472" cy="342900"/>
          </a:xfrm>
          <a:prstGeom prst="rect">
            <a:avLst/>
          </a:prstGeom>
        </p:spPr>
      </p:pic>
      <p:pic>
        <p:nvPicPr>
          <p:cNvPr id="25" name="Picture 24" descr="Circle Icons RR-21.png"/>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7269131" y="4110990"/>
            <a:ext cx="347472" cy="342900"/>
          </a:xfrm>
          <a:prstGeom prst="rect">
            <a:avLst/>
          </a:prstGeom>
        </p:spPr>
      </p:pic>
      <p:pic>
        <p:nvPicPr>
          <p:cNvPr id="26" name="Picture 25" descr="Circle Icons RR-22.png"/>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762001" y="3429000"/>
            <a:ext cx="347472" cy="342900"/>
          </a:xfrm>
          <a:prstGeom prst="rect">
            <a:avLst/>
          </a:prstGeom>
        </p:spPr>
      </p:pic>
      <p:pic>
        <p:nvPicPr>
          <p:cNvPr id="27" name="Picture 26" descr="Circle Icons RR-23.png"/>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774306" y="3030425"/>
            <a:ext cx="347472" cy="342900"/>
          </a:xfrm>
          <a:prstGeom prst="rect">
            <a:avLst/>
          </a:prstGeom>
        </p:spPr>
      </p:pic>
      <p:pic>
        <p:nvPicPr>
          <p:cNvPr id="28" name="Picture 27" descr="Circle Icons RR-24.png"/>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3505200" y="3371850"/>
            <a:ext cx="347472" cy="342900"/>
          </a:xfrm>
          <a:prstGeom prst="rect">
            <a:avLst/>
          </a:prstGeom>
        </p:spPr>
      </p:pic>
      <p:pic>
        <p:nvPicPr>
          <p:cNvPr id="29" name="Picture 28" descr="Circle Icons RR-25.png"/>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6837789" y="1202055"/>
            <a:ext cx="347472" cy="342900"/>
          </a:xfrm>
          <a:prstGeom prst="rect">
            <a:avLst/>
          </a:prstGeom>
        </p:spPr>
      </p:pic>
      <p:pic>
        <p:nvPicPr>
          <p:cNvPr id="30" name="Picture 29" descr="Circle Icons RR-26.png"/>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6562902" y="2718351"/>
            <a:ext cx="347472" cy="342900"/>
          </a:xfrm>
          <a:prstGeom prst="rect">
            <a:avLst/>
          </a:prstGeom>
        </p:spPr>
      </p:pic>
      <p:pic>
        <p:nvPicPr>
          <p:cNvPr id="31" name="Picture 30" descr="Circle Icons RR-27.png"/>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304800" y="2687525"/>
            <a:ext cx="347472" cy="342900"/>
          </a:xfrm>
          <a:prstGeom prst="rect">
            <a:avLst/>
          </a:prstGeom>
        </p:spPr>
      </p:pic>
      <p:pic>
        <p:nvPicPr>
          <p:cNvPr id="32" name="Picture 31" descr="Circle Icons RR-28.png"/>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6283045" y="3542898"/>
            <a:ext cx="347472" cy="342900"/>
          </a:xfrm>
          <a:prstGeom prst="rect">
            <a:avLst/>
          </a:prstGeom>
        </p:spPr>
      </p:pic>
      <p:pic>
        <p:nvPicPr>
          <p:cNvPr id="33" name="Picture 32" descr="Circle Icons RR-29.png"/>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1296786" y="2795585"/>
            <a:ext cx="347472" cy="342900"/>
          </a:xfrm>
          <a:prstGeom prst="rect">
            <a:avLst/>
          </a:prstGeom>
        </p:spPr>
      </p:pic>
      <p:pic>
        <p:nvPicPr>
          <p:cNvPr id="34" name="Picture 33" descr="Circle Icons RR-31.png"/>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3394671" y="2843085"/>
            <a:ext cx="347472" cy="342900"/>
          </a:xfrm>
          <a:prstGeom prst="rect">
            <a:avLst/>
          </a:prstGeom>
        </p:spPr>
      </p:pic>
      <p:pic>
        <p:nvPicPr>
          <p:cNvPr id="35" name="Picture 34" descr="Circle Icons RR-32.png"/>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2772906" y="2843085"/>
            <a:ext cx="347472" cy="342900"/>
          </a:xfrm>
          <a:prstGeom prst="rect">
            <a:avLst/>
          </a:prstGeom>
        </p:spPr>
      </p:pic>
      <p:pic>
        <p:nvPicPr>
          <p:cNvPr id="36" name="Picture 35" descr="Circle Icons RR-41.png"/>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6340136" y="1202055"/>
            <a:ext cx="347472" cy="342900"/>
          </a:xfrm>
          <a:prstGeom prst="rect">
            <a:avLst/>
          </a:prstGeom>
        </p:spPr>
      </p:pic>
      <p:pic>
        <p:nvPicPr>
          <p:cNvPr id="37" name="Picture 36" descr="Circle Icons RR-42.png"/>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6740245" y="4114800"/>
            <a:ext cx="347472" cy="342900"/>
          </a:xfrm>
          <a:prstGeom prst="rect">
            <a:avLst/>
          </a:prstGeom>
        </p:spPr>
      </p:pic>
      <p:pic>
        <p:nvPicPr>
          <p:cNvPr id="38" name="Picture 37" descr="Circle Icons RR-43.png"/>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7771020" y="1862484"/>
            <a:ext cx="347472" cy="342900"/>
          </a:xfrm>
          <a:prstGeom prst="rect">
            <a:avLst/>
          </a:prstGeom>
        </p:spPr>
      </p:pic>
      <p:pic>
        <p:nvPicPr>
          <p:cNvPr id="39" name="Picture 38" descr="Circle Icons RR-44.png"/>
          <p:cNvPicPr>
            <a:picLocks noChangeAspect="1"/>
          </p:cNvPicPr>
          <p:nvPr userDrawn="1"/>
        </p:nvPicPr>
        <p:blipFill>
          <a:blip r:embed="rId36">
            <a:extLst>
              <a:ext uri="{28A0092B-C50C-407E-A947-70E740481C1C}">
                <a14:useLocalDpi xmlns:a14="http://schemas.microsoft.com/office/drawing/2010/main" val="0"/>
              </a:ext>
            </a:extLst>
          </a:blip>
          <a:stretch>
            <a:fillRect/>
          </a:stretch>
        </p:blipFill>
        <p:spPr>
          <a:xfrm>
            <a:off x="8102143" y="1598291"/>
            <a:ext cx="347472" cy="342900"/>
          </a:xfrm>
          <a:prstGeom prst="rect">
            <a:avLst/>
          </a:prstGeom>
        </p:spPr>
      </p:pic>
      <p:pic>
        <p:nvPicPr>
          <p:cNvPr id="40" name="Picture 39" descr="Circle Icons RR-45.png"/>
          <p:cNvPicPr>
            <a:picLocks noChangeAspect="1"/>
          </p:cNvPicPr>
          <p:nvPr userDrawn="1"/>
        </p:nvPicPr>
        <p:blipFill>
          <a:blip r:embed="rId37">
            <a:extLst>
              <a:ext uri="{28A0092B-C50C-407E-A947-70E740481C1C}">
                <a14:useLocalDpi xmlns:a14="http://schemas.microsoft.com/office/drawing/2010/main" val="0"/>
              </a:ext>
            </a:extLst>
          </a:blip>
          <a:stretch>
            <a:fillRect/>
          </a:stretch>
        </p:blipFill>
        <p:spPr>
          <a:xfrm>
            <a:off x="8242074" y="1877148"/>
            <a:ext cx="347472" cy="342900"/>
          </a:xfrm>
          <a:prstGeom prst="rect">
            <a:avLst/>
          </a:prstGeom>
        </p:spPr>
      </p:pic>
      <p:pic>
        <p:nvPicPr>
          <p:cNvPr id="41" name="Picture 40" descr="Circle Icons RR-46.png"/>
          <p:cNvPicPr>
            <a:picLocks noChangeAspect="1"/>
          </p:cNvPicPr>
          <p:nvPr userDrawn="1"/>
        </p:nvPicPr>
        <p:blipFill>
          <a:blip r:embed="rId38">
            <a:extLst>
              <a:ext uri="{28A0092B-C50C-407E-A947-70E740481C1C}">
                <a14:useLocalDpi xmlns:a14="http://schemas.microsoft.com/office/drawing/2010/main" val="0"/>
              </a:ext>
            </a:extLst>
          </a:blip>
          <a:stretch>
            <a:fillRect/>
          </a:stretch>
        </p:blipFill>
        <p:spPr>
          <a:xfrm>
            <a:off x="5344830" y="1202055"/>
            <a:ext cx="347472" cy="342900"/>
          </a:xfrm>
          <a:prstGeom prst="rect">
            <a:avLst/>
          </a:prstGeom>
        </p:spPr>
      </p:pic>
      <p:pic>
        <p:nvPicPr>
          <p:cNvPr id="42" name="Picture 41" descr="Circle Icons RR-47.png"/>
          <p:cNvPicPr>
            <a:picLocks noChangeAspect="1"/>
          </p:cNvPicPr>
          <p:nvPr userDrawn="1"/>
        </p:nvPicPr>
        <p:blipFill>
          <a:blip r:embed="rId39">
            <a:extLst>
              <a:ext uri="{28A0092B-C50C-407E-A947-70E740481C1C}">
                <a14:useLocalDpi xmlns:a14="http://schemas.microsoft.com/office/drawing/2010/main" val="0"/>
              </a:ext>
            </a:extLst>
          </a:blip>
          <a:stretch>
            <a:fillRect/>
          </a:stretch>
        </p:blipFill>
        <p:spPr>
          <a:xfrm>
            <a:off x="1286627" y="3249398"/>
            <a:ext cx="347472" cy="342900"/>
          </a:xfrm>
          <a:prstGeom prst="rect">
            <a:avLst/>
          </a:prstGeom>
        </p:spPr>
      </p:pic>
      <p:pic>
        <p:nvPicPr>
          <p:cNvPr id="43" name="Picture 42" descr="Circle Icons RR-48.png"/>
          <p:cNvPicPr>
            <a:picLocks noChangeAspect="1"/>
          </p:cNvPicPr>
          <p:nvPr userDrawn="1"/>
        </p:nvPicPr>
        <p:blipFill>
          <a:blip r:embed="rId40">
            <a:extLst>
              <a:ext uri="{28A0092B-C50C-407E-A947-70E740481C1C}">
                <a14:useLocalDpi xmlns:a14="http://schemas.microsoft.com/office/drawing/2010/main" val="0"/>
              </a:ext>
            </a:extLst>
          </a:blip>
          <a:stretch>
            <a:fillRect/>
          </a:stretch>
        </p:blipFill>
        <p:spPr>
          <a:xfrm>
            <a:off x="780473" y="2970540"/>
            <a:ext cx="347472" cy="342900"/>
          </a:xfrm>
          <a:prstGeom prst="rect">
            <a:avLst/>
          </a:prstGeom>
        </p:spPr>
      </p:pic>
      <p:pic>
        <p:nvPicPr>
          <p:cNvPr id="44" name="Picture 43" descr="Circle Icons RR-51.png"/>
          <p:cNvPicPr>
            <a:picLocks noChangeAspect="1"/>
          </p:cNvPicPr>
          <p:nvPr userDrawn="1"/>
        </p:nvPicPr>
        <p:blipFill>
          <a:blip r:embed="rId41">
            <a:extLst>
              <a:ext uri="{28A0092B-C50C-407E-A947-70E740481C1C}">
                <a14:useLocalDpi xmlns:a14="http://schemas.microsoft.com/office/drawing/2010/main" val="0"/>
              </a:ext>
            </a:extLst>
          </a:blip>
          <a:stretch>
            <a:fillRect/>
          </a:stretch>
        </p:blipFill>
        <p:spPr>
          <a:xfrm>
            <a:off x="7361015" y="2639593"/>
            <a:ext cx="347472" cy="342900"/>
          </a:xfrm>
          <a:prstGeom prst="rect">
            <a:avLst/>
          </a:prstGeom>
        </p:spPr>
      </p:pic>
      <p:pic>
        <p:nvPicPr>
          <p:cNvPr id="45" name="Picture 44" descr="Circle Icons RR-52.png"/>
          <p:cNvPicPr>
            <a:picLocks noChangeAspect="1"/>
          </p:cNvPicPr>
          <p:nvPr userDrawn="1"/>
        </p:nvPicPr>
        <p:blipFill>
          <a:blip r:embed="rId42">
            <a:extLst>
              <a:ext uri="{28A0092B-C50C-407E-A947-70E740481C1C}">
                <a14:useLocalDpi xmlns:a14="http://schemas.microsoft.com/office/drawing/2010/main" val="0"/>
              </a:ext>
            </a:extLst>
          </a:blip>
          <a:stretch>
            <a:fillRect/>
          </a:stretch>
        </p:blipFill>
        <p:spPr>
          <a:xfrm>
            <a:off x="7859688" y="2637662"/>
            <a:ext cx="347472" cy="342900"/>
          </a:xfrm>
          <a:prstGeom prst="rect">
            <a:avLst/>
          </a:prstGeom>
        </p:spPr>
      </p:pic>
      <p:pic>
        <p:nvPicPr>
          <p:cNvPr id="46" name="Picture 45" descr="Circle Icons RR-53.png"/>
          <p:cNvPicPr>
            <a:picLocks noChangeAspect="1"/>
          </p:cNvPicPr>
          <p:nvPr userDrawn="1"/>
        </p:nvPicPr>
        <p:blipFill>
          <a:blip r:embed="rId43">
            <a:extLst>
              <a:ext uri="{28A0092B-C50C-407E-A947-70E740481C1C}">
                <a14:useLocalDpi xmlns:a14="http://schemas.microsoft.com/office/drawing/2010/main" val="0"/>
              </a:ext>
            </a:extLst>
          </a:blip>
          <a:stretch>
            <a:fillRect/>
          </a:stretch>
        </p:blipFill>
        <p:spPr>
          <a:xfrm>
            <a:off x="6888488" y="3501314"/>
            <a:ext cx="347472" cy="342900"/>
          </a:xfrm>
          <a:prstGeom prst="rect">
            <a:avLst/>
          </a:prstGeom>
        </p:spPr>
      </p:pic>
      <p:pic>
        <p:nvPicPr>
          <p:cNvPr id="47" name="Picture 46" descr="Circle Icons RR-54.png"/>
          <p:cNvPicPr>
            <a:picLocks noChangeAspect="1"/>
          </p:cNvPicPr>
          <p:nvPr userDrawn="1"/>
        </p:nvPicPr>
        <p:blipFill>
          <a:blip r:embed="rId44">
            <a:extLst>
              <a:ext uri="{28A0092B-C50C-407E-A947-70E740481C1C}">
                <a14:useLocalDpi xmlns:a14="http://schemas.microsoft.com/office/drawing/2010/main" val="0"/>
              </a:ext>
            </a:extLst>
          </a:blip>
          <a:stretch>
            <a:fillRect/>
          </a:stretch>
        </p:blipFill>
        <p:spPr>
          <a:xfrm>
            <a:off x="7491157" y="3520592"/>
            <a:ext cx="347472" cy="342900"/>
          </a:xfrm>
          <a:prstGeom prst="rect">
            <a:avLst/>
          </a:prstGeom>
        </p:spPr>
      </p:pic>
      <p:pic>
        <p:nvPicPr>
          <p:cNvPr id="48" name="Picture 47" descr="Circle Icons RR-57.png"/>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7644943" y="3050451"/>
            <a:ext cx="347472" cy="342900"/>
          </a:xfrm>
          <a:prstGeom prst="rect">
            <a:avLst/>
          </a:prstGeom>
        </p:spPr>
      </p:pic>
      <p:pic>
        <p:nvPicPr>
          <p:cNvPr id="49" name="Picture 48" descr="Circle Icons RR-58.png"/>
          <p:cNvPicPr>
            <a:picLocks noChangeAspect="1"/>
          </p:cNvPicPr>
          <p:nvPr userDrawn="1"/>
        </p:nvPicPr>
        <p:blipFill>
          <a:blip r:embed="rId46">
            <a:extLst>
              <a:ext uri="{28A0092B-C50C-407E-A947-70E740481C1C}">
                <a14:useLocalDpi xmlns:a14="http://schemas.microsoft.com/office/drawing/2010/main" val="0"/>
              </a:ext>
            </a:extLst>
          </a:blip>
          <a:stretch>
            <a:fillRect/>
          </a:stretch>
        </p:blipFill>
        <p:spPr>
          <a:xfrm>
            <a:off x="8013475" y="3413184"/>
            <a:ext cx="347472" cy="342900"/>
          </a:xfrm>
          <a:prstGeom prst="rect">
            <a:avLst/>
          </a:prstGeom>
        </p:spPr>
      </p:pic>
      <p:pic>
        <p:nvPicPr>
          <p:cNvPr id="50" name="Picture 49" descr="Circle Icons RR-59.png"/>
          <p:cNvPicPr>
            <a:picLocks noChangeAspect="1"/>
          </p:cNvPicPr>
          <p:nvPr userDrawn="1"/>
        </p:nvPicPr>
        <p:blipFill>
          <a:blip r:embed="rId47">
            <a:extLst>
              <a:ext uri="{28A0092B-C50C-407E-A947-70E740481C1C}">
                <a14:useLocalDpi xmlns:a14="http://schemas.microsoft.com/office/drawing/2010/main" val="0"/>
              </a:ext>
            </a:extLst>
          </a:blip>
          <a:stretch>
            <a:fillRect/>
          </a:stretch>
        </p:blipFill>
        <p:spPr>
          <a:xfrm>
            <a:off x="866372" y="2505798"/>
            <a:ext cx="347472" cy="342900"/>
          </a:xfrm>
          <a:prstGeom prst="rect">
            <a:avLst/>
          </a:prstGeom>
        </p:spPr>
      </p:pic>
      <p:pic>
        <p:nvPicPr>
          <p:cNvPr id="51" name="Picture 50" descr="Circle Icons RR-60.png"/>
          <p:cNvPicPr>
            <a:picLocks noChangeAspect="1"/>
          </p:cNvPicPr>
          <p:nvPr userDrawn="1"/>
        </p:nvPicPr>
        <p:blipFill>
          <a:blip r:embed="rId48">
            <a:extLst>
              <a:ext uri="{28A0092B-C50C-407E-A947-70E740481C1C}">
                <a14:useLocalDpi xmlns:a14="http://schemas.microsoft.com/office/drawing/2010/main" val="0"/>
              </a:ext>
            </a:extLst>
          </a:blip>
          <a:stretch>
            <a:fillRect/>
          </a:stretch>
        </p:blipFill>
        <p:spPr>
          <a:xfrm>
            <a:off x="2952315" y="3391419"/>
            <a:ext cx="347472" cy="342900"/>
          </a:xfrm>
          <a:prstGeom prst="rect">
            <a:avLst/>
          </a:prstGeom>
        </p:spPr>
      </p:pic>
      <p:pic>
        <p:nvPicPr>
          <p:cNvPr id="52" name="Picture 51" descr="Circle Icons RR-61.png"/>
          <p:cNvPicPr>
            <a:picLocks noChangeAspect="1"/>
          </p:cNvPicPr>
          <p:nvPr userDrawn="1"/>
        </p:nvPicPr>
        <p:blipFill>
          <a:blip r:embed="rId49">
            <a:extLst>
              <a:ext uri="{28A0092B-C50C-407E-A947-70E740481C1C}">
                <a14:useLocalDpi xmlns:a14="http://schemas.microsoft.com/office/drawing/2010/main" val="0"/>
              </a:ext>
            </a:extLst>
          </a:blip>
          <a:stretch>
            <a:fillRect/>
          </a:stretch>
        </p:blipFill>
        <p:spPr>
          <a:xfrm>
            <a:off x="951385" y="4543425"/>
            <a:ext cx="347472" cy="342900"/>
          </a:xfrm>
          <a:prstGeom prst="rect">
            <a:avLst/>
          </a:prstGeom>
        </p:spPr>
      </p:pic>
      <p:pic>
        <p:nvPicPr>
          <p:cNvPr id="53" name="Picture 52" descr="Circle Icons RR-62.png"/>
          <p:cNvPicPr>
            <a:picLocks noChangeAspect="1"/>
          </p:cNvPicPr>
          <p:nvPr userDrawn="1"/>
        </p:nvPicPr>
        <p:blipFill>
          <a:blip r:embed="rId50">
            <a:extLst>
              <a:ext uri="{28A0092B-C50C-407E-A947-70E740481C1C}">
                <a14:useLocalDpi xmlns:a14="http://schemas.microsoft.com/office/drawing/2010/main" val="0"/>
              </a:ext>
            </a:extLst>
          </a:blip>
          <a:stretch>
            <a:fillRect/>
          </a:stretch>
        </p:blipFill>
        <p:spPr>
          <a:xfrm>
            <a:off x="3866806" y="4543425"/>
            <a:ext cx="347472" cy="342900"/>
          </a:xfrm>
          <a:prstGeom prst="rect">
            <a:avLst/>
          </a:prstGeom>
        </p:spPr>
      </p:pic>
      <p:pic>
        <p:nvPicPr>
          <p:cNvPr id="54" name="Picture 53" descr="Circle Icons RR-63.png"/>
          <p:cNvPicPr>
            <a:picLocks noChangeAspect="1"/>
          </p:cNvPicPr>
          <p:nvPr userDrawn="1"/>
        </p:nvPicPr>
        <p:blipFill>
          <a:blip r:embed="rId51">
            <a:extLst>
              <a:ext uri="{28A0092B-C50C-407E-A947-70E740481C1C}">
                <a14:useLocalDpi xmlns:a14="http://schemas.microsoft.com/office/drawing/2010/main" val="0"/>
              </a:ext>
            </a:extLst>
          </a:blip>
          <a:stretch>
            <a:fillRect/>
          </a:stretch>
        </p:blipFill>
        <p:spPr>
          <a:xfrm>
            <a:off x="368300" y="4543425"/>
            <a:ext cx="347472" cy="342900"/>
          </a:xfrm>
          <a:prstGeom prst="rect">
            <a:avLst/>
          </a:prstGeom>
        </p:spPr>
      </p:pic>
      <p:pic>
        <p:nvPicPr>
          <p:cNvPr id="55" name="Picture 54" descr="Circle Icons RR-64.png"/>
          <p:cNvPicPr>
            <a:picLocks noChangeAspect="1"/>
          </p:cNvPicPr>
          <p:nvPr userDrawn="1"/>
        </p:nvPicPr>
        <p:blipFill>
          <a:blip r:embed="rId52">
            <a:extLst>
              <a:ext uri="{28A0092B-C50C-407E-A947-70E740481C1C}">
                <a14:useLocalDpi xmlns:a14="http://schemas.microsoft.com/office/drawing/2010/main" val="0"/>
              </a:ext>
            </a:extLst>
          </a:blip>
          <a:stretch>
            <a:fillRect/>
          </a:stretch>
        </p:blipFill>
        <p:spPr>
          <a:xfrm>
            <a:off x="2700636" y="4543425"/>
            <a:ext cx="347472" cy="342900"/>
          </a:xfrm>
          <a:prstGeom prst="rect">
            <a:avLst/>
          </a:prstGeom>
        </p:spPr>
      </p:pic>
      <p:pic>
        <p:nvPicPr>
          <p:cNvPr id="56" name="Picture 55" descr="Circle Icons RR-65.png"/>
          <p:cNvPicPr>
            <a:picLocks noChangeAspect="1"/>
          </p:cNvPicPr>
          <p:nvPr userDrawn="1"/>
        </p:nvPicPr>
        <p:blipFill>
          <a:blip r:embed="rId53">
            <a:extLst>
              <a:ext uri="{28A0092B-C50C-407E-A947-70E740481C1C}">
                <a14:useLocalDpi xmlns:a14="http://schemas.microsoft.com/office/drawing/2010/main" val="0"/>
              </a:ext>
            </a:extLst>
          </a:blip>
          <a:stretch>
            <a:fillRect/>
          </a:stretch>
        </p:blipFill>
        <p:spPr>
          <a:xfrm>
            <a:off x="2117553" y="4543425"/>
            <a:ext cx="347472" cy="342900"/>
          </a:xfrm>
          <a:prstGeom prst="rect">
            <a:avLst/>
          </a:prstGeom>
        </p:spPr>
      </p:pic>
      <p:pic>
        <p:nvPicPr>
          <p:cNvPr id="57" name="Picture 56" descr="Circle Icons RR-66.png"/>
          <p:cNvPicPr>
            <a:picLocks noChangeAspect="1"/>
          </p:cNvPicPr>
          <p:nvPr userDrawn="1"/>
        </p:nvPicPr>
        <p:blipFill>
          <a:blip r:embed="rId54">
            <a:extLst>
              <a:ext uri="{28A0092B-C50C-407E-A947-70E740481C1C}">
                <a14:useLocalDpi xmlns:a14="http://schemas.microsoft.com/office/drawing/2010/main" val="0"/>
              </a:ext>
            </a:extLst>
          </a:blip>
          <a:stretch>
            <a:fillRect/>
          </a:stretch>
        </p:blipFill>
        <p:spPr>
          <a:xfrm>
            <a:off x="1534469" y="4543425"/>
            <a:ext cx="347472" cy="342900"/>
          </a:xfrm>
          <a:prstGeom prst="rect">
            <a:avLst/>
          </a:prstGeom>
        </p:spPr>
      </p:pic>
      <p:pic>
        <p:nvPicPr>
          <p:cNvPr id="58" name="Picture 57" descr="Circle Icons RR-67.png"/>
          <p:cNvPicPr>
            <a:picLocks noChangeAspect="1"/>
          </p:cNvPicPr>
          <p:nvPr userDrawn="1"/>
        </p:nvPicPr>
        <p:blipFill>
          <a:blip r:embed="rId55">
            <a:extLst>
              <a:ext uri="{28A0092B-C50C-407E-A947-70E740481C1C}">
                <a14:useLocalDpi xmlns:a14="http://schemas.microsoft.com/office/drawing/2010/main" val="0"/>
              </a:ext>
            </a:extLst>
          </a:blip>
          <a:stretch>
            <a:fillRect/>
          </a:stretch>
        </p:blipFill>
        <p:spPr>
          <a:xfrm>
            <a:off x="3283720" y="4543425"/>
            <a:ext cx="347472" cy="342900"/>
          </a:xfrm>
          <a:prstGeom prst="rect">
            <a:avLst/>
          </a:prstGeom>
        </p:spPr>
      </p:pic>
      <p:pic>
        <p:nvPicPr>
          <p:cNvPr id="59" name="Picture 58" descr="Circle Icons RR-68.png"/>
          <p:cNvPicPr>
            <a:picLocks noChangeAspect="1"/>
          </p:cNvPicPr>
          <p:nvPr userDrawn="1"/>
        </p:nvPicPr>
        <p:blipFill>
          <a:blip r:embed="rId56">
            <a:extLst>
              <a:ext uri="{28A0092B-C50C-407E-A947-70E740481C1C}">
                <a14:useLocalDpi xmlns:a14="http://schemas.microsoft.com/office/drawing/2010/main" val="0"/>
              </a:ext>
            </a:extLst>
          </a:blip>
          <a:stretch>
            <a:fillRect/>
          </a:stretch>
        </p:blipFill>
        <p:spPr>
          <a:xfrm>
            <a:off x="368300" y="1202055"/>
            <a:ext cx="347472" cy="342900"/>
          </a:xfrm>
          <a:prstGeom prst="rect">
            <a:avLst/>
          </a:prstGeom>
        </p:spPr>
      </p:pic>
      <p:pic>
        <p:nvPicPr>
          <p:cNvPr id="60" name="Picture 59" descr="Circle Icons RR-69.png"/>
          <p:cNvPicPr>
            <a:picLocks noChangeAspect="1"/>
          </p:cNvPicPr>
          <p:nvPr userDrawn="1"/>
        </p:nvPicPr>
        <p:blipFill>
          <a:blip r:embed="rId57">
            <a:extLst>
              <a:ext uri="{28A0092B-C50C-407E-A947-70E740481C1C}">
                <a14:useLocalDpi xmlns:a14="http://schemas.microsoft.com/office/drawing/2010/main" val="0"/>
              </a:ext>
            </a:extLst>
          </a:blip>
          <a:stretch>
            <a:fillRect/>
          </a:stretch>
        </p:blipFill>
        <p:spPr>
          <a:xfrm>
            <a:off x="3295261" y="4114800"/>
            <a:ext cx="347472" cy="342900"/>
          </a:xfrm>
          <a:prstGeom prst="rect">
            <a:avLst/>
          </a:prstGeom>
        </p:spPr>
      </p:pic>
      <p:pic>
        <p:nvPicPr>
          <p:cNvPr id="61" name="Picture 60" descr="Circle Icons RR-68.png"/>
          <p:cNvPicPr>
            <a:picLocks noChangeAspect="1"/>
          </p:cNvPicPr>
          <p:nvPr userDrawn="1"/>
        </p:nvPicPr>
        <p:blipFill>
          <a:blip r:embed="rId5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68300" y="1809144"/>
            <a:ext cx="347472" cy="342900"/>
          </a:xfrm>
          <a:prstGeom prst="rect">
            <a:avLst/>
          </a:prstGeom>
        </p:spPr>
      </p:pic>
      <p:pic>
        <p:nvPicPr>
          <p:cNvPr id="62" name="Picture 61" descr="Circle Icons RR-68.png"/>
          <p:cNvPicPr>
            <a:picLocks noChangeAspect="1"/>
          </p:cNvPicPr>
          <p:nvPr userDrawn="1"/>
        </p:nvPicPr>
        <p:blipFill>
          <a:blip r:embed="rId5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65003" y="1809144"/>
            <a:ext cx="347472" cy="342900"/>
          </a:xfrm>
          <a:prstGeom prst="rect">
            <a:avLst/>
          </a:prstGeom>
        </p:spPr>
      </p:pic>
      <p:pic>
        <p:nvPicPr>
          <p:cNvPr id="63" name="Picture 62" descr="Circle Icons RR-68.png"/>
          <p:cNvPicPr>
            <a:picLocks noChangeAspect="1"/>
          </p:cNvPicPr>
          <p:nvPr userDrawn="1"/>
        </p:nvPicPr>
        <p:blipFill>
          <a:blip r:embed="rId5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61706" y="1809144"/>
            <a:ext cx="347472" cy="342900"/>
          </a:xfrm>
          <a:prstGeom prst="rect">
            <a:avLst/>
          </a:prstGeom>
        </p:spPr>
      </p:pic>
      <p:pic>
        <p:nvPicPr>
          <p:cNvPr id="64" name="Picture 63" descr="Circle Icons RR-68.png"/>
          <p:cNvPicPr>
            <a:picLocks noChangeAspect="1"/>
          </p:cNvPicPr>
          <p:nvPr userDrawn="1"/>
        </p:nvPicPr>
        <p:blipFill>
          <a:blip r:embed="rId56">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858410" y="1809144"/>
            <a:ext cx="347472" cy="342900"/>
          </a:xfrm>
          <a:prstGeom prst="rect">
            <a:avLst/>
          </a:prstGeom>
        </p:spPr>
      </p:pic>
      <p:pic>
        <p:nvPicPr>
          <p:cNvPr id="65" name="Picture 64" descr="Circle Icons RR-68.png"/>
          <p:cNvPicPr>
            <a:picLocks noChangeAspect="1"/>
          </p:cNvPicPr>
          <p:nvPr userDrawn="1"/>
        </p:nvPicPr>
        <p:blipFill>
          <a:blip r:embed="rId56">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355113" y="1809144"/>
            <a:ext cx="347472" cy="342900"/>
          </a:xfrm>
          <a:prstGeom prst="rect">
            <a:avLst/>
          </a:prstGeom>
        </p:spPr>
      </p:pic>
      <p:pic>
        <p:nvPicPr>
          <p:cNvPr id="66" name="Picture 65" descr="Circle Icons RR-68.png"/>
          <p:cNvPicPr>
            <a:picLocks noChangeAspect="1"/>
          </p:cNvPicPr>
          <p:nvPr userDrawn="1"/>
        </p:nvPicPr>
        <p:blipFill>
          <a:blip r:embed="rId56">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851815" y="1809144"/>
            <a:ext cx="347472" cy="342900"/>
          </a:xfrm>
          <a:prstGeom prst="rect">
            <a:avLst/>
          </a:prstGeom>
        </p:spPr>
      </p:pic>
      <p:pic>
        <p:nvPicPr>
          <p:cNvPr id="67" name="Picture 66" descr="Circle Icons RR-68.png"/>
          <p:cNvPicPr>
            <a:picLocks noChangeAspect="1"/>
          </p:cNvPicPr>
          <p:nvPr userDrawn="1"/>
        </p:nvPicPr>
        <p:blipFill>
          <a:blip r:embed="rId56">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348518" y="1809144"/>
            <a:ext cx="347472" cy="342900"/>
          </a:xfrm>
          <a:prstGeom prst="rect">
            <a:avLst/>
          </a:prstGeom>
        </p:spPr>
      </p:pic>
      <p:sp>
        <p:nvSpPr>
          <p:cNvPr id="68" name="TextBox 67"/>
          <p:cNvSpPr txBox="1"/>
          <p:nvPr userDrawn="1"/>
        </p:nvSpPr>
        <p:spPr>
          <a:xfrm>
            <a:off x="325129" y="1600208"/>
            <a:ext cx="2173141" cy="246221"/>
          </a:xfrm>
          <a:prstGeom prst="rect">
            <a:avLst/>
          </a:prstGeom>
          <a:noFill/>
        </p:spPr>
        <p:txBody>
          <a:bodyPr wrap="none" lIns="91408" tIns="45704" rIns="91408" bIns="45704" rtlCol="0">
            <a:spAutoFit/>
          </a:bodyPr>
          <a:lstStyle/>
          <a:p>
            <a:r>
              <a:rPr lang="en-US" sz="1000" dirty="0" smtClean="0"/>
              <a:t>Other colors available via “recolor”:</a:t>
            </a:r>
            <a:endParaRPr lang="en-US" sz="1000" dirty="0"/>
          </a:p>
        </p:txBody>
      </p:sp>
    </p:spTree>
    <p:extLst>
      <p:ext uri="{BB962C8B-B14F-4D97-AF65-F5344CB8AC3E}">
        <p14:creationId xmlns:p14="http://schemas.microsoft.com/office/powerpoint/2010/main" val="1464950851"/>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2"/>
            <a:ext cx="7772400" cy="1102519"/>
          </a:xfrm>
          <a:prstGeom prst="rect">
            <a:avLst/>
          </a:prstGeom>
        </p:spPr>
        <p:txBody>
          <a:bodyPr lIns="91428" tIns="45714" rIns="91428" bIns="45714"/>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a:prstGeom prst="rect">
            <a:avLst/>
          </a:prstGeom>
        </p:spPr>
        <p:txBody>
          <a:bodyPr lIns="91428" tIns="45714" rIns="91428" bIns="45714"/>
          <a:lstStyle>
            <a:lvl1pPr marL="0" indent="0" algn="ctr">
              <a:buNone/>
              <a:defRPr>
                <a:solidFill>
                  <a:schemeClr val="tx1">
                    <a:tint val="75000"/>
                  </a:schemeClr>
                </a:solidFill>
              </a:defRPr>
            </a:lvl1pPr>
            <a:lvl2pPr marL="457143" indent="0" algn="ctr">
              <a:buNone/>
              <a:defRPr>
                <a:solidFill>
                  <a:schemeClr val="tx1">
                    <a:tint val="75000"/>
                  </a:schemeClr>
                </a:solidFill>
              </a:defRPr>
            </a:lvl2pPr>
            <a:lvl3pPr marL="914286" indent="0" algn="ctr">
              <a:buNone/>
              <a:defRPr>
                <a:solidFill>
                  <a:schemeClr val="tx1">
                    <a:tint val="75000"/>
                  </a:schemeClr>
                </a:solidFill>
              </a:defRPr>
            </a:lvl3pPr>
            <a:lvl4pPr marL="1371429" indent="0" algn="ctr">
              <a:buNone/>
              <a:defRPr>
                <a:solidFill>
                  <a:schemeClr val="tx1">
                    <a:tint val="75000"/>
                  </a:schemeClr>
                </a:solidFill>
              </a:defRPr>
            </a:lvl4pPr>
            <a:lvl5pPr marL="1828572" indent="0" algn="ctr">
              <a:buNone/>
              <a:defRPr>
                <a:solidFill>
                  <a:schemeClr val="tx1">
                    <a:tint val="75000"/>
                  </a:schemeClr>
                </a:solidFill>
              </a:defRPr>
            </a:lvl5pPr>
            <a:lvl6pPr marL="2285714" indent="0" algn="ctr">
              <a:buNone/>
              <a:defRPr>
                <a:solidFill>
                  <a:schemeClr val="tx1">
                    <a:tint val="75000"/>
                  </a:schemeClr>
                </a:solidFill>
              </a:defRPr>
            </a:lvl6pPr>
            <a:lvl7pPr marL="2742858" indent="0" algn="ctr">
              <a:buNone/>
              <a:defRPr>
                <a:solidFill>
                  <a:schemeClr val="tx1">
                    <a:tint val="75000"/>
                  </a:schemeClr>
                </a:solidFill>
              </a:defRPr>
            </a:lvl7pPr>
            <a:lvl8pPr marL="3199999" indent="0" algn="ctr">
              <a:buNone/>
              <a:defRPr>
                <a:solidFill>
                  <a:schemeClr val="tx1">
                    <a:tint val="75000"/>
                  </a:schemeClr>
                </a:solidFill>
              </a:defRPr>
            </a:lvl8pPr>
            <a:lvl9pPr marL="3657143"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4767264"/>
            <a:ext cx="2133600" cy="273844"/>
          </a:xfrm>
          <a:prstGeom prst="rect">
            <a:avLst/>
          </a:prstGeom>
        </p:spPr>
        <p:txBody>
          <a:bodyPr lIns="91428" tIns="45714" rIns="91428" bIns="45714"/>
          <a:lstStyle/>
          <a:p>
            <a:fld id="{DDAA2A00-C705-6642-9C27-C906B3941FE0}" type="datetimeFigureOut">
              <a:rPr lang="en-US" smtClean="0"/>
              <a:t>8/27/15</a:t>
            </a:fld>
            <a:endParaRPr lang="en-US"/>
          </a:p>
        </p:txBody>
      </p:sp>
      <p:sp>
        <p:nvSpPr>
          <p:cNvPr id="5" name="Footer Placeholder 4"/>
          <p:cNvSpPr>
            <a:spLocks noGrp="1"/>
          </p:cNvSpPr>
          <p:nvPr>
            <p:ph type="ftr" sz="quarter" idx="11"/>
          </p:nvPr>
        </p:nvSpPr>
        <p:spPr>
          <a:xfrm>
            <a:off x="3124200" y="4767264"/>
            <a:ext cx="2895600" cy="273844"/>
          </a:xfrm>
          <a:prstGeom prst="rect">
            <a:avLst/>
          </a:prstGeom>
        </p:spPr>
        <p:txBody>
          <a:bodyPr lIns="91428" tIns="45714" rIns="91428" bIns="45714"/>
          <a:lstStyle/>
          <a:p>
            <a:endParaRPr lang="en-US"/>
          </a:p>
        </p:txBody>
      </p:sp>
      <p:sp>
        <p:nvSpPr>
          <p:cNvPr id="6" name="Slide Number Placeholder 5"/>
          <p:cNvSpPr>
            <a:spLocks noGrp="1"/>
          </p:cNvSpPr>
          <p:nvPr>
            <p:ph type="sldNum" sz="quarter" idx="12"/>
          </p:nvPr>
        </p:nvSpPr>
        <p:spPr>
          <a:xfrm>
            <a:off x="6553201" y="4767264"/>
            <a:ext cx="2133600" cy="273844"/>
          </a:xfrm>
          <a:prstGeom prst="rect">
            <a:avLst/>
          </a:prstGeom>
        </p:spPr>
        <p:txBody>
          <a:bodyPr lIns="91428" tIns="45714" rIns="91428" bIns="45714"/>
          <a:lstStyle/>
          <a:p>
            <a:fld id="{86B00AF0-5783-D848-A6EA-82C07D9501A1}" type="slidenum">
              <a:rPr lang="en-US" smtClean="0"/>
              <a:t>‹#›</a:t>
            </a:fld>
            <a:endParaRPr lang="en-US"/>
          </a:p>
        </p:txBody>
      </p:sp>
    </p:spTree>
    <p:extLst>
      <p:ext uri="{BB962C8B-B14F-4D97-AF65-F5344CB8AC3E}">
        <p14:creationId xmlns:p14="http://schemas.microsoft.com/office/powerpoint/2010/main" val="28186627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RichRelevance Title">
    <p:spTree>
      <p:nvGrpSpPr>
        <p:cNvPr id="1" name=""/>
        <p:cNvGrpSpPr/>
        <p:nvPr/>
      </p:nvGrpSpPr>
      <p:grpSpPr>
        <a:xfrm>
          <a:off x="0" y="0"/>
          <a:ext cx="0" cy="0"/>
          <a:chOff x="0" y="0"/>
          <a:chExt cx="0" cy="0"/>
        </a:xfrm>
      </p:grpSpPr>
      <p:pic>
        <p:nvPicPr>
          <p:cNvPr id="4" name="Group 82"/>
          <p:cNvPicPr>
            <a:picLocks noChangeArrowheads="1"/>
          </p:cNvPicPr>
          <p:nvPr userDrawn="1"/>
        </p:nvPicPr>
        <p:blipFill>
          <a:blip r:embed="rId2">
            <a:alphaModFix amt="6000"/>
            <a:extLst>
              <a:ext uri="{28A0092B-C50C-407E-A947-70E740481C1C}">
                <a14:useLocalDpi xmlns:a14="http://schemas.microsoft.com/office/drawing/2010/main" val="0"/>
              </a:ext>
            </a:extLst>
          </a:blip>
          <a:stretch>
            <a:fillRect/>
          </a:stretch>
        </p:blipFill>
        <p:spPr bwMode="auto">
          <a:xfrm>
            <a:off x="1295400" y="171450"/>
            <a:ext cx="3149600" cy="171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DataMesh-blurry-bokeh-cloudy-background.jpg"/>
          <p:cNvPicPr>
            <a:picLocks noChangeAspect="1"/>
          </p:cNvPicPr>
          <p:nvPr userDrawn="1"/>
        </p:nvPicPr>
        <p:blipFill rotWithShape="1">
          <a:blip r:embed="rId3">
            <a:extLst>
              <a:ext uri="{28A0092B-C50C-407E-A947-70E740481C1C}">
                <a14:useLocalDpi xmlns:a14="http://schemas.microsoft.com/office/drawing/2010/main" val="0"/>
              </a:ext>
            </a:extLst>
          </a:blip>
          <a:srcRect l="22574" r="22574"/>
          <a:stretch/>
        </p:blipFill>
        <p:spPr>
          <a:xfrm>
            <a:off x="1" y="0"/>
            <a:ext cx="9144000" cy="5143500"/>
          </a:xfrm>
          <a:prstGeom prst="rect">
            <a:avLst/>
          </a:prstGeom>
        </p:spPr>
      </p:pic>
      <p:sp>
        <p:nvSpPr>
          <p:cNvPr id="7" name="Text Placeholder 4"/>
          <p:cNvSpPr>
            <a:spLocks noGrp="1"/>
          </p:cNvSpPr>
          <p:nvPr>
            <p:ph type="body" sz="quarter" idx="10" hasCustomPrompt="1"/>
          </p:nvPr>
        </p:nvSpPr>
        <p:spPr>
          <a:xfrm>
            <a:off x="1447800" y="3517900"/>
            <a:ext cx="6595534" cy="501650"/>
          </a:xfrm>
          <a:prstGeom prst="rect">
            <a:avLst/>
          </a:prstGeom>
        </p:spPr>
        <p:txBody>
          <a:bodyPr vert="horz" lIns="91408" tIns="45704" rIns="91408" bIns="45704" anchor="t"/>
          <a:lstStyle>
            <a:lvl1pPr marL="0" marR="0" indent="0" algn="ctr" defTabSz="457048" rtl="0" eaLnBrk="1" fontAlgn="base" latinLnBrk="0" hangingPunct="1">
              <a:lnSpc>
                <a:spcPct val="100000"/>
              </a:lnSpc>
              <a:spcBef>
                <a:spcPct val="20000"/>
              </a:spcBef>
              <a:spcAft>
                <a:spcPct val="0"/>
              </a:spcAft>
              <a:buClrTx/>
              <a:buSzTx/>
              <a:buFont typeface="Arial" charset="0"/>
              <a:buNone/>
              <a:tabLst/>
              <a:defRPr sz="2400" b="0">
                <a:solidFill>
                  <a:schemeClr val="bg1"/>
                </a:solidFill>
                <a:latin typeface="+mn-lt"/>
                <a:cs typeface="Tahoma"/>
              </a:defRPr>
            </a:lvl1pPr>
            <a:lvl2pPr marL="457048" indent="0">
              <a:buNone/>
              <a:defRPr b="1">
                <a:latin typeface="Tahoma"/>
                <a:cs typeface="Tahoma"/>
              </a:defRPr>
            </a:lvl2pPr>
            <a:lvl3pPr marL="914096" indent="0">
              <a:buNone/>
              <a:defRPr b="1">
                <a:latin typeface="Tahoma"/>
                <a:cs typeface="Tahoma"/>
              </a:defRPr>
            </a:lvl3pPr>
            <a:lvl4pPr marL="1371144" indent="0">
              <a:buNone/>
              <a:defRPr b="1">
                <a:latin typeface="Tahoma"/>
                <a:cs typeface="Tahoma"/>
              </a:defRPr>
            </a:lvl4pPr>
            <a:lvl5pPr marL="1828191" indent="0">
              <a:buNone/>
              <a:defRPr b="1">
                <a:latin typeface="Tahoma"/>
                <a:cs typeface="Tahoma"/>
              </a:defRPr>
            </a:lvl5pPr>
          </a:lstStyle>
          <a:p>
            <a:pPr lvl="0"/>
            <a:r>
              <a:rPr lang="en-US" dirty="0" smtClean="0"/>
              <a:t>(optional subtitle)</a:t>
            </a:r>
          </a:p>
        </p:txBody>
      </p:sp>
      <p:pic>
        <p:nvPicPr>
          <p:cNvPr id="6" name="Group 82"/>
          <p:cNvPicPr>
            <a:picLocks noChangeArrowheads="1"/>
          </p:cNvPicPr>
          <p:nvPr userDrawn="1"/>
        </p:nvPicPr>
        <p:blipFill>
          <a:blip r:embed="rId4">
            <a:lum bright="100000" contrast="-100000"/>
            <a:extLst>
              <a:ext uri="{28A0092B-C50C-407E-A947-70E740481C1C}">
                <a14:useLocalDpi xmlns:a14="http://schemas.microsoft.com/office/drawing/2010/main" val="0"/>
              </a:ext>
            </a:extLst>
          </a:blip>
          <a:stretch>
            <a:fillRect/>
          </a:stretch>
        </p:blipFill>
        <p:spPr bwMode="auto">
          <a:xfrm>
            <a:off x="2133601" y="831852"/>
            <a:ext cx="4876798" cy="24978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3304725"/>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RichRelevance Title">
    <p:spTree>
      <p:nvGrpSpPr>
        <p:cNvPr id="1" name=""/>
        <p:cNvGrpSpPr/>
        <p:nvPr/>
      </p:nvGrpSpPr>
      <p:grpSpPr>
        <a:xfrm>
          <a:off x="0" y="0"/>
          <a:ext cx="0" cy="0"/>
          <a:chOff x="0" y="0"/>
          <a:chExt cx="0" cy="0"/>
        </a:xfrm>
      </p:grpSpPr>
      <p:sp>
        <p:nvSpPr>
          <p:cNvPr id="7" name="Text Placeholder 4"/>
          <p:cNvSpPr>
            <a:spLocks noGrp="1"/>
          </p:cNvSpPr>
          <p:nvPr>
            <p:ph type="body" sz="quarter" idx="10" hasCustomPrompt="1"/>
          </p:nvPr>
        </p:nvSpPr>
        <p:spPr>
          <a:xfrm>
            <a:off x="1274233" y="3365500"/>
            <a:ext cx="6595534" cy="501650"/>
          </a:xfrm>
          <a:prstGeom prst="rect">
            <a:avLst/>
          </a:prstGeom>
        </p:spPr>
        <p:txBody>
          <a:bodyPr vert="horz" lIns="91408" tIns="45704" rIns="91408" bIns="45704" anchor="t"/>
          <a:lstStyle>
            <a:lvl1pPr marL="0" marR="0" indent="0" algn="ctr" defTabSz="457048" rtl="0" eaLnBrk="1" fontAlgn="base" latinLnBrk="0" hangingPunct="1">
              <a:lnSpc>
                <a:spcPct val="100000"/>
              </a:lnSpc>
              <a:spcBef>
                <a:spcPct val="20000"/>
              </a:spcBef>
              <a:spcAft>
                <a:spcPct val="0"/>
              </a:spcAft>
              <a:buClrTx/>
              <a:buSzTx/>
              <a:buFont typeface="Arial" charset="0"/>
              <a:buNone/>
              <a:tabLst/>
              <a:defRPr sz="2400" b="0">
                <a:solidFill>
                  <a:srgbClr val="32415A"/>
                </a:solidFill>
                <a:latin typeface="+mn-lt"/>
                <a:cs typeface="Tahoma"/>
              </a:defRPr>
            </a:lvl1pPr>
            <a:lvl2pPr marL="457048" indent="0">
              <a:buNone/>
              <a:defRPr b="1">
                <a:latin typeface="Tahoma"/>
                <a:cs typeface="Tahoma"/>
              </a:defRPr>
            </a:lvl2pPr>
            <a:lvl3pPr marL="914096" indent="0">
              <a:buNone/>
              <a:defRPr b="1">
                <a:latin typeface="Tahoma"/>
                <a:cs typeface="Tahoma"/>
              </a:defRPr>
            </a:lvl3pPr>
            <a:lvl4pPr marL="1371144" indent="0">
              <a:buNone/>
              <a:defRPr b="1">
                <a:latin typeface="Tahoma"/>
                <a:cs typeface="Tahoma"/>
              </a:defRPr>
            </a:lvl4pPr>
            <a:lvl5pPr marL="1828191" indent="0">
              <a:buNone/>
              <a:defRPr b="1">
                <a:latin typeface="Tahoma"/>
                <a:cs typeface="Tahoma"/>
              </a:defRPr>
            </a:lvl5pPr>
          </a:lstStyle>
          <a:p>
            <a:pPr lvl="0"/>
            <a:r>
              <a:rPr lang="en-US" dirty="0" smtClean="0"/>
              <a:t>(optional subtitle)</a:t>
            </a:r>
          </a:p>
        </p:txBody>
      </p:sp>
      <p:pic>
        <p:nvPicPr>
          <p:cNvPr id="4" name="Group 82"/>
          <p:cNvPicPr>
            <a:picLocks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209944" y="831852"/>
            <a:ext cx="4724115" cy="24978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204065"/>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4237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Title 1"/>
          <p:cNvSpPr>
            <a:spLocks noGrp="1"/>
          </p:cNvSpPr>
          <p:nvPr>
            <p:ph type="title"/>
          </p:nvPr>
        </p:nvSpPr>
        <p:spPr>
          <a:xfrm>
            <a:off x="368300" y="114300"/>
            <a:ext cx="8407400" cy="685800"/>
          </a:xfrm>
          <a:prstGeom prst="rect">
            <a:avLst/>
          </a:prstGeom>
        </p:spPr>
        <p:txBody>
          <a:bodyPr lIns="91408" tIns="45704" rIns="91408" bIns="45704" anchor="ctr"/>
          <a:lstStyle>
            <a:lvl1pPr algn="l">
              <a:defRPr lang="en-US" sz="3200" b="1" dirty="0">
                <a:solidFill>
                  <a:srgbClr val="32415A"/>
                </a:solidFill>
              </a:defRPr>
            </a:lvl1pPr>
          </a:lstStyle>
          <a:p>
            <a:pPr lvl="0" algn="l"/>
            <a:r>
              <a:rPr lang="en-US" dirty="0" smtClean="0"/>
              <a:t>Click to edit Master title style</a:t>
            </a:r>
            <a:endParaRPr lang="en-US" dirty="0"/>
          </a:p>
        </p:txBody>
      </p:sp>
    </p:spTree>
    <p:extLst>
      <p:ext uri="{BB962C8B-B14F-4D97-AF65-F5344CB8AC3E}">
        <p14:creationId xmlns:p14="http://schemas.microsoft.com/office/powerpoint/2010/main" val="2206081036"/>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w/Content">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81000" y="971550"/>
            <a:ext cx="8382000" cy="3829050"/>
          </a:xfrm>
          <a:prstGeom prst="rect">
            <a:avLst/>
          </a:prstGeom>
        </p:spPr>
        <p:txBody>
          <a:bodyPr vert="horz" lIns="91408" tIns="45704" rIns="91408" bIns="45704"/>
          <a:lstStyle>
            <a:lvl1pPr>
              <a:defRPr>
                <a:solidFill>
                  <a:srgbClr val="32415A"/>
                </a:solidFill>
              </a:defRPr>
            </a:lvl1pPr>
            <a:lvl2pPr>
              <a:defRPr>
                <a:solidFill>
                  <a:srgbClr val="32415A"/>
                </a:solidFill>
              </a:defRPr>
            </a:lvl2pPr>
            <a:lvl3pPr>
              <a:defRPr>
                <a:solidFill>
                  <a:srgbClr val="32415A"/>
                </a:solidFill>
              </a:defRPr>
            </a:lvl3pPr>
            <a:lvl4pPr>
              <a:defRPr>
                <a:solidFill>
                  <a:srgbClr val="32415A"/>
                </a:solidFill>
              </a:defRPr>
            </a:lvl4pPr>
            <a:lvl5pPr>
              <a:defRPr>
                <a:solidFill>
                  <a:srgbClr val="32415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368300" y="114300"/>
            <a:ext cx="8407400" cy="685800"/>
          </a:xfrm>
          <a:prstGeom prst="rect">
            <a:avLst/>
          </a:prstGeom>
        </p:spPr>
        <p:txBody>
          <a:bodyPr lIns="91408" tIns="45704" rIns="91408" bIns="45704" anchor="ctr"/>
          <a:lstStyle>
            <a:lvl1pPr algn="l">
              <a:defRPr lang="en-US" sz="3200" b="1" dirty="0">
                <a:solidFill>
                  <a:srgbClr val="32415A"/>
                </a:solidFill>
              </a:defRPr>
            </a:lvl1pPr>
          </a:lstStyle>
          <a:p>
            <a:pPr lvl="0" algn="l"/>
            <a:r>
              <a:rPr lang="en-US" dirty="0" smtClean="0"/>
              <a:t>Click to edit Master title style</a:t>
            </a:r>
            <a:endParaRPr lang="en-US" dirty="0"/>
          </a:p>
        </p:txBody>
      </p:sp>
    </p:spTree>
    <p:extLst>
      <p:ext uri="{BB962C8B-B14F-4D97-AF65-F5344CB8AC3E}">
        <p14:creationId xmlns:p14="http://schemas.microsoft.com/office/powerpoint/2010/main" val="2895395388"/>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column layout 1">
    <p:spTree>
      <p:nvGrpSpPr>
        <p:cNvPr id="1" name=""/>
        <p:cNvGrpSpPr/>
        <p:nvPr/>
      </p:nvGrpSpPr>
      <p:grpSpPr>
        <a:xfrm>
          <a:off x="0" y="0"/>
          <a:ext cx="0" cy="0"/>
          <a:chOff x="0" y="0"/>
          <a:chExt cx="0" cy="0"/>
        </a:xfrm>
      </p:grpSpPr>
      <p:sp>
        <p:nvSpPr>
          <p:cNvPr id="6" name="Content Placeholder 3"/>
          <p:cNvSpPr>
            <a:spLocks noGrp="1"/>
          </p:cNvSpPr>
          <p:nvPr>
            <p:ph sz="quarter" idx="11"/>
          </p:nvPr>
        </p:nvSpPr>
        <p:spPr>
          <a:xfrm>
            <a:off x="381000" y="914400"/>
            <a:ext cx="4038600" cy="3886200"/>
          </a:xfrm>
          <a:prstGeom prst="rect">
            <a:avLst/>
          </a:prstGeom>
        </p:spPr>
        <p:txBody>
          <a:bodyPr vert="horz" lIns="91408" tIns="45704" rIns="91408" bIns="45704"/>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3"/>
          <p:cNvSpPr>
            <a:spLocks noGrp="1"/>
          </p:cNvSpPr>
          <p:nvPr>
            <p:ph sz="quarter" idx="12"/>
          </p:nvPr>
        </p:nvSpPr>
        <p:spPr>
          <a:xfrm>
            <a:off x="4724400" y="914400"/>
            <a:ext cx="4051300" cy="3886200"/>
          </a:xfrm>
          <a:prstGeom prst="rect">
            <a:avLst/>
          </a:prstGeom>
        </p:spPr>
        <p:txBody>
          <a:bodyPr vert="horz" lIns="91408" tIns="45704" rIns="91408" bIns="45704"/>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368300" y="114300"/>
            <a:ext cx="8407400" cy="685800"/>
          </a:xfrm>
          <a:prstGeom prst="rect">
            <a:avLst/>
          </a:prstGeom>
        </p:spPr>
        <p:txBody>
          <a:bodyPr lIns="91408" tIns="45704" rIns="91408" bIns="45704" anchor="ctr"/>
          <a:lstStyle>
            <a:lvl1pPr algn="l">
              <a:defRPr lang="en-US" sz="3200" b="1" dirty="0">
                <a:solidFill>
                  <a:schemeClr val="tx1"/>
                </a:solidFill>
              </a:defRPr>
            </a:lvl1pPr>
          </a:lstStyle>
          <a:p>
            <a:pPr lvl="0" algn="l"/>
            <a:r>
              <a:rPr lang="en-US" dirty="0" smtClean="0"/>
              <a:t>Click to edit Master title style</a:t>
            </a:r>
            <a:endParaRPr lang="en-US" dirty="0"/>
          </a:p>
        </p:txBody>
      </p:sp>
    </p:spTree>
    <p:extLst>
      <p:ext uri="{BB962C8B-B14F-4D97-AF65-F5344CB8AC3E}">
        <p14:creationId xmlns:p14="http://schemas.microsoft.com/office/powerpoint/2010/main" val="957407501"/>
      </p:ext>
    </p:extLst>
  </p:cSld>
  <p:clrMapOvr>
    <a:masterClrMapping/>
  </p:clrMapOvr>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w/Subtutle">
    <p:spTree>
      <p:nvGrpSpPr>
        <p:cNvPr id="1" name=""/>
        <p:cNvGrpSpPr/>
        <p:nvPr/>
      </p:nvGrpSpPr>
      <p:grpSpPr>
        <a:xfrm>
          <a:off x="0" y="0"/>
          <a:ext cx="0" cy="0"/>
          <a:chOff x="0" y="0"/>
          <a:chExt cx="0" cy="0"/>
        </a:xfrm>
      </p:grpSpPr>
      <p:sp>
        <p:nvSpPr>
          <p:cNvPr id="4" name="Text Placeholder 4"/>
          <p:cNvSpPr>
            <a:spLocks noGrp="1"/>
          </p:cNvSpPr>
          <p:nvPr>
            <p:ph type="body" sz="quarter" idx="10"/>
          </p:nvPr>
        </p:nvSpPr>
        <p:spPr>
          <a:xfrm>
            <a:off x="368300" y="685800"/>
            <a:ext cx="8407400" cy="457200"/>
          </a:xfrm>
          <a:prstGeom prst="rect">
            <a:avLst/>
          </a:prstGeom>
        </p:spPr>
        <p:txBody>
          <a:bodyPr vert="horz" lIns="91408" tIns="45704" rIns="91408" bIns="45704" anchor="t"/>
          <a:lstStyle>
            <a:lvl1pPr>
              <a:defRPr lang="en-US" sz="2000" b="0" dirty="0" smtClean="0">
                <a:solidFill>
                  <a:schemeClr val="accent1"/>
                </a:solidFill>
                <a:latin typeface="+mn-lt"/>
                <a:cs typeface="Tahoma"/>
              </a:defRPr>
            </a:lvl1pPr>
          </a:lstStyle>
          <a:p>
            <a:pPr marL="0" lvl="0" indent="0">
              <a:buFont typeface="Arial"/>
              <a:buNone/>
            </a:pPr>
            <a:r>
              <a:rPr lang="en-US" dirty="0" smtClean="0"/>
              <a:t>Click to edit Master text styles</a:t>
            </a:r>
          </a:p>
        </p:txBody>
      </p:sp>
      <p:sp>
        <p:nvSpPr>
          <p:cNvPr id="7" name="Title 1"/>
          <p:cNvSpPr>
            <a:spLocks noGrp="1"/>
          </p:cNvSpPr>
          <p:nvPr>
            <p:ph type="title"/>
          </p:nvPr>
        </p:nvSpPr>
        <p:spPr>
          <a:xfrm>
            <a:off x="368300" y="114300"/>
            <a:ext cx="8407400" cy="685800"/>
          </a:xfrm>
          <a:prstGeom prst="rect">
            <a:avLst/>
          </a:prstGeom>
        </p:spPr>
        <p:txBody>
          <a:bodyPr lIns="91408" tIns="45704" rIns="91408" bIns="45704" anchor="ctr"/>
          <a:lstStyle>
            <a:lvl1pPr algn="l">
              <a:defRPr lang="en-US" sz="3200" b="1" dirty="0">
                <a:solidFill>
                  <a:srgbClr val="32415A"/>
                </a:solidFill>
              </a:defRPr>
            </a:lvl1pPr>
          </a:lstStyle>
          <a:p>
            <a:pPr lvl="0" algn="l"/>
            <a:r>
              <a:rPr lang="en-US" dirty="0" smtClean="0"/>
              <a:t>Click to edit Master title style</a:t>
            </a:r>
            <a:endParaRPr lang="en-US" dirty="0"/>
          </a:p>
        </p:txBody>
      </p:sp>
    </p:spTree>
    <p:extLst>
      <p:ext uri="{BB962C8B-B14F-4D97-AF65-F5344CB8AC3E}">
        <p14:creationId xmlns:p14="http://schemas.microsoft.com/office/powerpoint/2010/main" val="542540904"/>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w/Subtutle &amp; Content">
    <p:spTree>
      <p:nvGrpSpPr>
        <p:cNvPr id="1" name=""/>
        <p:cNvGrpSpPr/>
        <p:nvPr/>
      </p:nvGrpSpPr>
      <p:grpSpPr>
        <a:xfrm>
          <a:off x="0" y="0"/>
          <a:ext cx="0" cy="0"/>
          <a:chOff x="0" y="0"/>
          <a:chExt cx="0" cy="0"/>
        </a:xfrm>
      </p:grpSpPr>
      <p:sp>
        <p:nvSpPr>
          <p:cNvPr id="6" name="Content Placeholder 3"/>
          <p:cNvSpPr>
            <a:spLocks noGrp="1"/>
          </p:cNvSpPr>
          <p:nvPr>
            <p:ph sz="quarter" idx="11"/>
          </p:nvPr>
        </p:nvSpPr>
        <p:spPr>
          <a:xfrm>
            <a:off x="381000" y="1257300"/>
            <a:ext cx="8382000" cy="3543300"/>
          </a:xfrm>
          <a:prstGeom prst="rect">
            <a:avLst/>
          </a:prstGeom>
        </p:spPr>
        <p:txBody>
          <a:bodyPr vert="horz" lIns="91408" tIns="45704" rIns="91408" bIns="45704"/>
          <a:lstStyle>
            <a:lvl1pPr>
              <a:defRPr>
                <a:solidFill>
                  <a:srgbClr val="32415A"/>
                </a:solidFill>
              </a:defRPr>
            </a:lvl1pPr>
            <a:lvl2pPr>
              <a:defRPr>
                <a:solidFill>
                  <a:srgbClr val="32415A"/>
                </a:solidFill>
              </a:defRPr>
            </a:lvl2pPr>
            <a:lvl3pPr>
              <a:defRPr>
                <a:solidFill>
                  <a:srgbClr val="32415A"/>
                </a:solidFill>
              </a:defRPr>
            </a:lvl3pPr>
            <a:lvl4pPr>
              <a:defRPr>
                <a:solidFill>
                  <a:srgbClr val="32415A"/>
                </a:solidFill>
              </a:defRPr>
            </a:lvl4pPr>
            <a:lvl5pPr>
              <a:defRPr>
                <a:solidFill>
                  <a:srgbClr val="32415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368300" y="114300"/>
            <a:ext cx="8407400" cy="685800"/>
          </a:xfrm>
          <a:prstGeom prst="rect">
            <a:avLst/>
          </a:prstGeom>
        </p:spPr>
        <p:txBody>
          <a:bodyPr lIns="91408" tIns="45704" rIns="91408" bIns="45704" anchor="ctr"/>
          <a:lstStyle>
            <a:lvl1pPr algn="l">
              <a:defRPr lang="en-US" sz="3200" b="1" dirty="0">
                <a:solidFill>
                  <a:srgbClr val="32415A"/>
                </a:solidFill>
              </a:defRPr>
            </a:lvl1pPr>
          </a:lstStyle>
          <a:p>
            <a:pPr lvl="0" algn="l"/>
            <a:r>
              <a:rPr lang="en-US" dirty="0" smtClean="0"/>
              <a:t>Click to edit Master title style</a:t>
            </a:r>
            <a:endParaRPr lang="en-US" dirty="0"/>
          </a:p>
        </p:txBody>
      </p:sp>
      <p:sp>
        <p:nvSpPr>
          <p:cNvPr id="7" name="Text Placeholder 4"/>
          <p:cNvSpPr>
            <a:spLocks noGrp="1"/>
          </p:cNvSpPr>
          <p:nvPr>
            <p:ph type="body" sz="quarter" idx="10"/>
          </p:nvPr>
        </p:nvSpPr>
        <p:spPr>
          <a:xfrm>
            <a:off x="368300" y="685800"/>
            <a:ext cx="8407400" cy="457200"/>
          </a:xfrm>
          <a:prstGeom prst="rect">
            <a:avLst/>
          </a:prstGeom>
        </p:spPr>
        <p:txBody>
          <a:bodyPr vert="horz" lIns="91408" tIns="45704" rIns="91408" bIns="45704" anchor="t"/>
          <a:lstStyle>
            <a:lvl1pPr>
              <a:defRPr lang="en-US" sz="2000" b="0" dirty="0" smtClean="0">
                <a:solidFill>
                  <a:schemeClr val="accent1"/>
                </a:solidFill>
                <a:latin typeface="+mn-lt"/>
                <a:cs typeface="Tahoma"/>
              </a:defRPr>
            </a:lvl1pPr>
          </a:lstStyle>
          <a:p>
            <a:pPr marL="0" lvl="0" indent="0">
              <a:buFont typeface="Arial"/>
              <a:buNone/>
            </a:pPr>
            <a:r>
              <a:rPr lang="en-US" dirty="0" smtClean="0"/>
              <a:t>Click to edit Master text styles</a:t>
            </a:r>
          </a:p>
        </p:txBody>
      </p:sp>
    </p:spTree>
    <p:extLst>
      <p:ext uri="{BB962C8B-B14F-4D97-AF65-F5344CB8AC3E}">
        <p14:creationId xmlns:p14="http://schemas.microsoft.com/office/powerpoint/2010/main" val="3422146498"/>
      </p:ext>
    </p:extLst>
  </p:cSld>
  <p:clrMapOvr>
    <a:masterClrMapping/>
  </p:clrMapOvr>
  <p:timing>
    <p:tnLst>
      <p:par>
        <p:cTn xmlns:p14="http://schemas.microsoft.com/office/powerpoint/2010/mai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column layout 2">
    <p:spTree>
      <p:nvGrpSpPr>
        <p:cNvPr id="1" name=""/>
        <p:cNvGrpSpPr/>
        <p:nvPr/>
      </p:nvGrpSpPr>
      <p:grpSpPr>
        <a:xfrm>
          <a:off x="0" y="0"/>
          <a:ext cx="0" cy="0"/>
          <a:chOff x="0" y="0"/>
          <a:chExt cx="0" cy="0"/>
        </a:xfrm>
      </p:grpSpPr>
      <p:sp>
        <p:nvSpPr>
          <p:cNvPr id="6" name="Content Placeholder 3"/>
          <p:cNvSpPr>
            <a:spLocks noGrp="1"/>
          </p:cNvSpPr>
          <p:nvPr>
            <p:ph sz="quarter" idx="11"/>
          </p:nvPr>
        </p:nvSpPr>
        <p:spPr>
          <a:xfrm>
            <a:off x="381000" y="1257300"/>
            <a:ext cx="4038600" cy="3543300"/>
          </a:xfrm>
          <a:prstGeom prst="rect">
            <a:avLst/>
          </a:prstGeom>
        </p:spPr>
        <p:txBody>
          <a:bodyPr vert="horz" lIns="91408" tIns="45704" rIns="91408" bIns="45704"/>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3"/>
          <p:cNvSpPr>
            <a:spLocks noGrp="1"/>
          </p:cNvSpPr>
          <p:nvPr>
            <p:ph sz="quarter" idx="12"/>
          </p:nvPr>
        </p:nvSpPr>
        <p:spPr>
          <a:xfrm>
            <a:off x="4724400" y="1257300"/>
            <a:ext cx="4051300" cy="3543300"/>
          </a:xfrm>
          <a:prstGeom prst="rect">
            <a:avLst/>
          </a:prstGeom>
        </p:spPr>
        <p:txBody>
          <a:bodyPr vert="horz" lIns="91408" tIns="45704" rIns="91408" bIns="45704"/>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itle 1"/>
          <p:cNvSpPr>
            <a:spLocks noGrp="1"/>
          </p:cNvSpPr>
          <p:nvPr>
            <p:ph type="title"/>
          </p:nvPr>
        </p:nvSpPr>
        <p:spPr>
          <a:xfrm>
            <a:off x="368300" y="114300"/>
            <a:ext cx="8407400" cy="685800"/>
          </a:xfrm>
          <a:prstGeom prst="rect">
            <a:avLst/>
          </a:prstGeom>
        </p:spPr>
        <p:txBody>
          <a:bodyPr lIns="91408" tIns="45704" rIns="91408" bIns="45704" anchor="ctr"/>
          <a:lstStyle>
            <a:lvl1pPr algn="l">
              <a:defRPr lang="en-US" sz="3200" b="1" dirty="0">
                <a:solidFill>
                  <a:schemeClr val="tx1"/>
                </a:solidFill>
              </a:defRPr>
            </a:lvl1pPr>
          </a:lstStyle>
          <a:p>
            <a:pPr lvl="0" algn="l"/>
            <a:r>
              <a:rPr lang="en-US" dirty="0" smtClean="0"/>
              <a:t>Click to edit Master title style</a:t>
            </a:r>
            <a:endParaRPr lang="en-US" dirty="0"/>
          </a:p>
        </p:txBody>
      </p:sp>
      <p:sp>
        <p:nvSpPr>
          <p:cNvPr id="8" name="Text Placeholder 4"/>
          <p:cNvSpPr>
            <a:spLocks noGrp="1"/>
          </p:cNvSpPr>
          <p:nvPr>
            <p:ph type="body" sz="quarter" idx="10"/>
          </p:nvPr>
        </p:nvSpPr>
        <p:spPr>
          <a:xfrm>
            <a:off x="368300" y="685800"/>
            <a:ext cx="8407400" cy="457200"/>
          </a:xfrm>
          <a:prstGeom prst="rect">
            <a:avLst/>
          </a:prstGeom>
        </p:spPr>
        <p:txBody>
          <a:bodyPr vert="horz" lIns="91408" tIns="45704" rIns="91408" bIns="45704" anchor="t"/>
          <a:lstStyle>
            <a:lvl1pPr>
              <a:defRPr lang="en-US" sz="2000" b="0" dirty="0" smtClean="0">
                <a:solidFill>
                  <a:schemeClr val="accent1"/>
                </a:solidFill>
                <a:latin typeface="+mn-lt"/>
                <a:cs typeface="Tahoma"/>
              </a:defRPr>
            </a:lvl1pPr>
          </a:lstStyle>
          <a:p>
            <a:pPr marL="0" lvl="0" indent="0">
              <a:buFont typeface="Arial"/>
              <a:buNone/>
            </a:pPr>
            <a:r>
              <a:rPr lang="en-US" dirty="0" smtClean="0"/>
              <a:t>Click to edit Master text styles</a:t>
            </a:r>
          </a:p>
        </p:txBody>
      </p:sp>
    </p:spTree>
    <p:extLst>
      <p:ext uri="{BB962C8B-B14F-4D97-AF65-F5344CB8AC3E}">
        <p14:creationId xmlns:p14="http://schemas.microsoft.com/office/powerpoint/2010/main" val="551383451"/>
      </p:ext>
    </p:extLst>
  </p:cSld>
  <p:clrMapOvr>
    <a:masterClrMapping/>
  </p:clrMapOvr>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DataMesh-blurry-bokeh-cloudy-background.jpg"/>
          <p:cNvPicPr>
            <a:picLocks noChangeAspect="1"/>
          </p:cNvPicPr>
          <p:nvPr userDrawn="1"/>
        </p:nvPicPr>
        <p:blipFill rotWithShape="1">
          <a:blip r:embed="rId2">
            <a:extLst>
              <a:ext uri="{28A0092B-C50C-407E-A947-70E740481C1C}">
                <a14:useLocalDpi xmlns:a14="http://schemas.microsoft.com/office/drawing/2010/main" val="0"/>
              </a:ext>
            </a:extLst>
          </a:blip>
          <a:srcRect l="22574" r="22574"/>
          <a:stretch/>
        </p:blipFill>
        <p:spPr>
          <a:xfrm>
            <a:off x="1" y="0"/>
            <a:ext cx="9144000" cy="5143500"/>
          </a:xfrm>
          <a:prstGeom prst="rect">
            <a:avLst/>
          </a:prstGeom>
        </p:spPr>
      </p:pic>
      <p:sp>
        <p:nvSpPr>
          <p:cNvPr id="3" name="Content Placeholder 2"/>
          <p:cNvSpPr>
            <a:spLocks noGrp="1"/>
          </p:cNvSpPr>
          <p:nvPr>
            <p:ph sz="quarter" idx="10"/>
          </p:nvPr>
        </p:nvSpPr>
        <p:spPr>
          <a:xfrm>
            <a:off x="533400" y="371475"/>
            <a:ext cx="8077200" cy="4400550"/>
          </a:xfrm>
          <a:prstGeom prst="rect">
            <a:avLst/>
          </a:prstGeom>
        </p:spPr>
        <p:txBody>
          <a:bodyPr vert="horz" lIns="91408" tIns="45704" rIns="91408" bIns="45704" anchor="ctr"/>
          <a:lstStyle>
            <a:lvl1pPr marL="0" indent="0">
              <a:buNone/>
              <a:defRPr sz="4000" b="0">
                <a:solidFill>
                  <a:schemeClr val="bg1"/>
                </a:solidFill>
              </a:defRPr>
            </a:lvl1pPr>
            <a:lvl2pPr marL="457048" indent="0">
              <a:buNone/>
              <a:defRPr sz="3600" b="0">
                <a:solidFill>
                  <a:schemeClr val="bg1"/>
                </a:solidFill>
              </a:defRPr>
            </a:lvl2pPr>
            <a:lvl3pPr marL="914096" indent="0">
              <a:buNone/>
              <a:defRPr sz="3200" b="0">
                <a:solidFill>
                  <a:schemeClr val="bg1"/>
                </a:solidFill>
              </a:defRPr>
            </a:lvl3pPr>
            <a:lvl4pPr marL="1371144" indent="0">
              <a:buNone/>
              <a:defRPr sz="2800" b="0">
                <a:solidFill>
                  <a:schemeClr val="bg1"/>
                </a:solidFill>
              </a:defRPr>
            </a:lvl4pPr>
            <a:lvl5pPr marL="1828191" indent="0">
              <a:buNone/>
              <a:defRPr sz="2800" b="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8207868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theme" Target="../theme/theme1.xml"/><Relationship Id="rId27" Type="http://schemas.openxmlformats.org/officeDocument/2006/relationships/image" Target="../media/image1.png"/><Relationship Id="rId28"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2.xml"/><Relationship Id="rId12" Type="http://schemas.openxmlformats.org/officeDocument/2006/relationships/image" Target="../media/image1.png"/><Relationship Id="rId13" Type="http://schemas.openxmlformats.org/officeDocument/2006/relationships/image" Target="../media/image36.png"/><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9" Type="http://schemas.openxmlformats.org/officeDocument/2006/relationships/slideLayout" Target="../slideLayouts/slideLayout34.xml"/><Relationship Id="rId10"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7"/>
          <a:srcRect/>
          <a:stretch>
            <a:fillRect/>
          </a:stretch>
        </p:blipFill>
        <p:spPr bwMode="auto">
          <a:xfrm>
            <a:off x="2" y="2"/>
            <a:ext cx="9143999" cy="5143767"/>
          </a:xfrm>
          <a:prstGeom prst="rect">
            <a:avLst/>
          </a:prstGeom>
          <a:noFill/>
          <a:ln w="9525">
            <a:noFill/>
            <a:miter lim="800000"/>
            <a:headEnd/>
            <a:tailEnd/>
          </a:ln>
          <a:effectLst/>
        </p:spPr>
      </p:pic>
      <p:sp>
        <p:nvSpPr>
          <p:cNvPr id="9" name="Rectangle 8"/>
          <p:cNvSpPr/>
          <p:nvPr/>
        </p:nvSpPr>
        <p:spPr>
          <a:xfrm flipV="1">
            <a:off x="0" y="5086351"/>
            <a:ext cx="9144000" cy="57150"/>
          </a:xfrm>
          <a:prstGeom prst="rect">
            <a:avLst/>
          </a:prstGeom>
          <a:solidFill>
            <a:srgbClr val="981E24"/>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rtlCol="0" anchor="ctr"/>
          <a:lstStyle/>
          <a:p>
            <a:pPr algn="ctr"/>
            <a:endParaRPr lang="en-US"/>
          </a:p>
        </p:txBody>
      </p:sp>
      <p:sp>
        <p:nvSpPr>
          <p:cNvPr id="7" name="TextBox 6"/>
          <p:cNvSpPr txBox="1"/>
          <p:nvPr userDrawn="1"/>
        </p:nvSpPr>
        <p:spPr bwMode="auto">
          <a:xfrm>
            <a:off x="8" y="4867071"/>
            <a:ext cx="3375025" cy="228600"/>
          </a:xfrm>
          <a:prstGeom prst="rect">
            <a:avLst/>
          </a:prstGeom>
          <a:noFill/>
        </p:spPr>
        <p:txBody>
          <a:bodyPr lIns="91408" tIns="45704" rIns="91408" bIns="45704">
            <a:prstTxWarp prst="textNoShape">
              <a:avLst/>
            </a:prstTxWarp>
            <a:spAutoFit/>
          </a:bodyPr>
          <a:lstStyle/>
          <a:p>
            <a:pPr algn="ctr" eaLnBrk="0" hangingPunct="0">
              <a:defRPr/>
            </a:pPr>
            <a:r>
              <a:rPr lang="en-US" sz="900" dirty="0">
                <a:solidFill>
                  <a:schemeClr val="tx1">
                    <a:alpha val="33000"/>
                  </a:schemeClr>
                </a:solidFill>
                <a:ea typeface="Arial" charset="0"/>
                <a:cs typeface="Arial" charset="0"/>
              </a:rPr>
              <a:t>© </a:t>
            </a:r>
            <a:r>
              <a:rPr lang="en-US" sz="900" dirty="0" smtClean="0">
                <a:solidFill>
                  <a:schemeClr val="tx1">
                    <a:alpha val="33000"/>
                  </a:schemeClr>
                </a:solidFill>
                <a:ea typeface="Arial" charset="0"/>
                <a:cs typeface="Arial" charset="0"/>
              </a:rPr>
              <a:t>2014 </a:t>
            </a:r>
            <a:r>
              <a:rPr lang="en-US" sz="900" dirty="0">
                <a:solidFill>
                  <a:schemeClr val="tx1">
                    <a:alpha val="33000"/>
                  </a:schemeClr>
                </a:solidFill>
                <a:ea typeface="Arial" charset="0"/>
                <a:cs typeface="Arial" charset="0"/>
              </a:rPr>
              <a:t>RichRelevance, Inc. All Rights </a:t>
            </a:r>
            <a:r>
              <a:rPr lang="en-US" sz="900" dirty="0" smtClean="0">
                <a:solidFill>
                  <a:schemeClr val="tx1">
                    <a:alpha val="33000"/>
                  </a:schemeClr>
                </a:solidFill>
                <a:ea typeface="Arial" charset="0"/>
                <a:cs typeface="Arial" charset="0"/>
              </a:rPr>
              <a:t>Reserved. Confidential.</a:t>
            </a:r>
            <a:endParaRPr lang="en-US" sz="900" dirty="0">
              <a:solidFill>
                <a:schemeClr val="tx1">
                  <a:alpha val="33000"/>
                </a:schemeClr>
              </a:solidFill>
              <a:ea typeface="Arial" charset="0"/>
              <a:cs typeface="Arial" charset="0"/>
            </a:endParaRPr>
          </a:p>
        </p:txBody>
      </p:sp>
      <p:pic>
        <p:nvPicPr>
          <p:cNvPr id="10" name="Picture 9" descr="RR-logo-brackets.png"/>
          <p:cNvPicPr>
            <a:picLocks noChangeAspect="1"/>
          </p:cNvPicPr>
          <p:nvPr userDrawn="1"/>
        </p:nvPicPr>
        <p:blipFill>
          <a:blip r:embed="rId28"/>
          <a:stretch>
            <a:fillRect/>
          </a:stretch>
        </p:blipFill>
        <p:spPr>
          <a:xfrm>
            <a:off x="8458200" y="4646659"/>
            <a:ext cx="647358" cy="406970"/>
          </a:xfrm>
          <a:prstGeom prst="rect">
            <a:avLst/>
          </a:prstGeom>
        </p:spPr>
      </p:pic>
    </p:spTree>
    <p:extLst>
      <p:ext uri="{BB962C8B-B14F-4D97-AF65-F5344CB8AC3E}">
        <p14:creationId xmlns:p14="http://schemas.microsoft.com/office/powerpoint/2010/main" val="3079084526"/>
      </p:ext>
    </p:extLst>
  </p:cSld>
  <p:clrMap bg1="lt1" tx1="dk1" bg2="lt2" tx2="dk2" accent1="accent1" accent2="accent2" accent3="accent3" accent4="accent4" accent5="accent5" accent6="accent6" hlink="hlink" folHlink="folHlink"/>
  <p:sldLayoutIdLst>
    <p:sldLayoutId id="2147484118" r:id="rId1"/>
    <p:sldLayoutId id="2147484340" r:id="rId2"/>
    <p:sldLayoutId id="2147484144" r:id="rId3"/>
    <p:sldLayoutId id="2147484342" r:id="rId4"/>
    <p:sldLayoutId id="2147484345" r:id="rId5"/>
    <p:sldLayoutId id="2147484060" r:id="rId6"/>
    <p:sldLayoutId id="2147484061" r:id="rId7"/>
    <p:sldLayoutId id="2147484062" r:id="rId8"/>
    <p:sldLayoutId id="2147484063" r:id="rId9"/>
    <p:sldLayoutId id="2147484064" r:id="rId10"/>
    <p:sldLayoutId id="2147484065" r:id="rId11"/>
    <p:sldLayoutId id="2147484348" r:id="rId12"/>
    <p:sldLayoutId id="2147484349" r:id="rId13"/>
    <p:sldLayoutId id="2147484350" r:id="rId14"/>
    <p:sldLayoutId id="2147484070" r:id="rId15"/>
    <p:sldLayoutId id="2147484341" r:id="rId16"/>
    <p:sldLayoutId id="2147484343" r:id="rId17"/>
    <p:sldLayoutId id="2147484344" r:id="rId18"/>
    <p:sldLayoutId id="2147484352" r:id="rId19"/>
    <p:sldLayoutId id="2147484353" r:id="rId20"/>
    <p:sldLayoutId id="2147484094" r:id="rId21"/>
    <p:sldLayoutId id="2147484069" r:id="rId22"/>
    <p:sldLayoutId id="2147484347" r:id="rId23"/>
    <p:sldLayoutId id="2147484351" r:id="rId24"/>
    <p:sldLayoutId id="2147484355" r:id="rId25"/>
  </p:sldLayoutIdLst>
  <p:timing>
    <p:tnLst>
      <p:par>
        <p:cTn xmlns:p14="http://schemas.microsoft.com/office/powerpoint/2010/main" id="1" dur="indefinite" restart="never" nodeType="tmRoot"/>
      </p:par>
    </p:tnLst>
  </p:timing>
  <p:txStyles>
    <p:titleStyle>
      <a:lvl1pPr algn="ctr" defTabSz="457048"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2pPr>
      <a:lvl3pPr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3pPr>
      <a:lvl4pPr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4pPr>
      <a:lvl5pPr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5pPr>
      <a:lvl6pPr marL="457048"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6pPr>
      <a:lvl7pPr marL="914096"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7pPr>
      <a:lvl8pPr marL="1371144"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8pPr>
      <a:lvl9pPr marL="1828191"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9pPr>
    </p:titleStyle>
    <p:bodyStyle>
      <a:lvl1pPr marL="342781" indent="-342781" algn="l" defTabSz="457048"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702" indent="-285654" algn="l" defTabSz="457048"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2616" indent="-228528" algn="l" defTabSz="457048"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599672" indent="-228528" algn="l" defTabSz="457048"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6712" indent="-228528" algn="l" defTabSz="457048"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3760" indent="-228528" algn="l" defTabSz="457048" rtl="0" eaLnBrk="1" latinLnBrk="0" hangingPunct="1">
        <a:spcBef>
          <a:spcPct val="20000"/>
        </a:spcBef>
        <a:buFont typeface="Arial"/>
        <a:buChar char="•"/>
        <a:defRPr sz="2000" kern="1200">
          <a:solidFill>
            <a:schemeClr val="tx1"/>
          </a:solidFill>
          <a:latin typeface="+mn-lt"/>
          <a:ea typeface="+mn-ea"/>
          <a:cs typeface="+mn-cs"/>
        </a:defRPr>
      </a:lvl6pPr>
      <a:lvl7pPr marL="2970808" indent="-228528" algn="l" defTabSz="457048" rtl="0" eaLnBrk="1" latinLnBrk="0" hangingPunct="1">
        <a:spcBef>
          <a:spcPct val="20000"/>
        </a:spcBef>
        <a:buFont typeface="Arial"/>
        <a:buChar char="•"/>
        <a:defRPr sz="2000" kern="1200">
          <a:solidFill>
            <a:schemeClr val="tx1"/>
          </a:solidFill>
          <a:latin typeface="+mn-lt"/>
          <a:ea typeface="+mn-ea"/>
          <a:cs typeface="+mn-cs"/>
        </a:defRPr>
      </a:lvl7pPr>
      <a:lvl8pPr marL="3427856" indent="-228528" algn="l" defTabSz="457048" rtl="0" eaLnBrk="1" latinLnBrk="0" hangingPunct="1">
        <a:spcBef>
          <a:spcPct val="20000"/>
        </a:spcBef>
        <a:buFont typeface="Arial"/>
        <a:buChar char="•"/>
        <a:defRPr sz="2000" kern="1200">
          <a:solidFill>
            <a:schemeClr val="tx1"/>
          </a:solidFill>
          <a:latin typeface="+mn-lt"/>
          <a:ea typeface="+mn-ea"/>
          <a:cs typeface="+mn-cs"/>
        </a:defRPr>
      </a:lvl8pPr>
      <a:lvl9pPr marL="3884904" indent="-228528" algn="l" defTabSz="45704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48" rtl="0" eaLnBrk="1" latinLnBrk="0" hangingPunct="1">
        <a:defRPr sz="1800" kern="1200">
          <a:solidFill>
            <a:schemeClr val="tx1"/>
          </a:solidFill>
          <a:latin typeface="+mn-lt"/>
          <a:ea typeface="+mn-ea"/>
          <a:cs typeface="+mn-cs"/>
        </a:defRPr>
      </a:lvl1pPr>
      <a:lvl2pPr marL="457048" algn="l" defTabSz="457048" rtl="0" eaLnBrk="1" latinLnBrk="0" hangingPunct="1">
        <a:defRPr sz="1800" kern="1200">
          <a:solidFill>
            <a:schemeClr val="tx1"/>
          </a:solidFill>
          <a:latin typeface="+mn-lt"/>
          <a:ea typeface="+mn-ea"/>
          <a:cs typeface="+mn-cs"/>
        </a:defRPr>
      </a:lvl2pPr>
      <a:lvl3pPr marL="914096" algn="l" defTabSz="457048" rtl="0" eaLnBrk="1" latinLnBrk="0" hangingPunct="1">
        <a:defRPr sz="1800" kern="1200">
          <a:solidFill>
            <a:schemeClr val="tx1"/>
          </a:solidFill>
          <a:latin typeface="+mn-lt"/>
          <a:ea typeface="+mn-ea"/>
          <a:cs typeface="+mn-cs"/>
        </a:defRPr>
      </a:lvl3pPr>
      <a:lvl4pPr marL="1371144" algn="l" defTabSz="457048" rtl="0" eaLnBrk="1" latinLnBrk="0" hangingPunct="1">
        <a:defRPr sz="1800" kern="1200">
          <a:solidFill>
            <a:schemeClr val="tx1"/>
          </a:solidFill>
          <a:latin typeface="+mn-lt"/>
          <a:ea typeface="+mn-ea"/>
          <a:cs typeface="+mn-cs"/>
        </a:defRPr>
      </a:lvl4pPr>
      <a:lvl5pPr marL="1828191" algn="l" defTabSz="457048" rtl="0" eaLnBrk="1" latinLnBrk="0" hangingPunct="1">
        <a:defRPr sz="1800" kern="1200">
          <a:solidFill>
            <a:schemeClr val="tx1"/>
          </a:solidFill>
          <a:latin typeface="+mn-lt"/>
          <a:ea typeface="+mn-ea"/>
          <a:cs typeface="+mn-cs"/>
        </a:defRPr>
      </a:lvl5pPr>
      <a:lvl6pPr marL="2285234" algn="l" defTabSz="457048" rtl="0" eaLnBrk="1" latinLnBrk="0" hangingPunct="1">
        <a:defRPr sz="1800" kern="1200">
          <a:solidFill>
            <a:schemeClr val="tx1"/>
          </a:solidFill>
          <a:latin typeface="+mn-lt"/>
          <a:ea typeface="+mn-ea"/>
          <a:cs typeface="+mn-cs"/>
        </a:defRPr>
      </a:lvl6pPr>
      <a:lvl7pPr marL="2742288" algn="l" defTabSz="457048" rtl="0" eaLnBrk="1" latinLnBrk="0" hangingPunct="1">
        <a:defRPr sz="1800" kern="1200">
          <a:solidFill>
            <a:schemeClr val="tx1"/>
          </a:solidFill>
          <a:latin typeface="+mn-lt"/>
          <a:ea typeface="+mn-ea"/>
          <a:cs typeface="+mn-cs"/>
        </a:defRPr>
      </a:lvl7pPr>
      <a:lvl8pPr marL="3199332" algn="l" defTabSz="457048" rtl="0" eaLnBrk="1" latinLnBrk="0" hangingPunct="1">
        <a:defRPr sz="1800" kern="1200">
          <a:solidFill>
            <a:schemeClr val="tx1"/>
          </a:solidFill>
          <a:latin typeface="+mn-lt"/>
          <a:ea typeface="+mn-ea"/>
          <a:cs typeface="+mn-cs"/>
        </a:defRPr>
      </a:lvl8pPr>
      <a:lvl9pPr marL="3656378" algn="l" defTabSz="45704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12"/>
          <a:srcRect/>
          <a:stretch>
            <a:fillRect/>
          </a:stretch>
        </p:blipFill>
        <p:spPr bwMode="auto">
          <a:xfrm>
            <a:off x="2" y="2"/>
            <a:ext cx="9143999" cy="5143767"/>
          </a:xfrm>
          <a:prstGeom prst="rect">
            <a:avLst/>
          </a:prstGeom>
          <a:noFill/>
          <a:ln w="9525">
            <a:noFill/>
            <a:miter lim="800000"/>
            <a:headEnd/>
            <a:tailEnd/>
          </a:ln>
          <a:effectLst/>
        </p:spPr>
      </p:pic>
      <p:sp>
        <p:nvSpPr>
          <p:cNvPr id="9" name="Rectangle 8"/>
          <p:cNvSpPr/>
          <p:nvPr/>
        </p:nvSpPr>
        <p:spPr>
          <a:xfrm flipV="1">
            <a:off x="0" y="5086351"/>
            <a:ext cx="9144000" cy="571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rtlCol="0" anchor="ctr"/>
          <a:lstStyle/>
          <a:p>
            <a:pPr algn="ctr"/>
            <a:endParaRPr lang="en-US">
              <a:solidFill>
                <a:srgbClr val="7C3B60"/>
              </a:solidFill>
            </a:endParaRPr>
          </a:p>
        </p:txBody>
      </p:sp>
      <p:pic>
        <p:nvPicPr>
          <p:cNvPr id="10" name="Group 82"/>
          <p:cNvPicPr>
            <a:picLocks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8458201" y="4635508"/>
            <a:ext cx="546435" cy="3491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userDrawn="1"/>
        </p:nvSpPr>
        <p:spPr bwMode="auto">
          <a:xfrm>
            <a:off x="8" y="4867071"/>
            <a:ext cx="3375025" cy="228600"/>
          </a:xfrm>
          <a:prstGeom prst="rect">
            <a:avLst/>
          </a:prstGeom>
          <a:noFill/>
        </p:spPr>
        <p:txBody>
          <a:bodyPr lIns="91408" tIns="45704" rIns="91408" bIns="45704">
            <a:prstTxWarp prst="textNoShape">
              <a:avLst/>
            </a:prstTxWarp>
            <a:spAutoFit/>
          </a:bodyPr>
          <a:lstStyle/>
          <a:p>
            <a:pPr algn="ctr" eaLnBrk="0" hangingPunct="0">
              <a:defRPr/>
            </a:pPr>
            <a:r>
              <a:rPr lang="en-US" sz="900" dirty="0">
                <a:solidFill>
                  <a:schemeClr val="tx1">
                    <a:alpha val="33000"/>
                  </a:schemeClr>
                </a:solidFill>
                <a:ea typeface="Arial" charset="0"/>
                <a:cs typeface="Arial" charset="0"/>
              </a:rPr>
              <a:t>© </a:t>
            </a:r>
            <a:r>
              <a:rPr lang="en-US" sz="900" dirty="0" smtClean="0">
                <a:solidFill>
                  <a:schemeClr val="tx1">
                    <a:alpha val="33000"/>
                  </a:schemeClr>
                </a:solidFill>
                <a:ea typeface="Arial" charset="0"/>
                <a:cs typeface="Arial" charset="0"/>
              </a:rPr>
              <a:t>2014 </a:t>
            </a:r>
            <a:r>
              <a:rPr lang="en-US" sz="900" dirty="0">
                <a:solidFill>
                  <a:schemeClr val="tx1">
                    <a:alpha val="33000"/>
                  </a:schemeClr>
                </a:solidFill>
                <a:ea typeface="Arial" charset="0"/>
                <a:cs typeface="Arial" charset="0"/>
              </a:rPr>
              <a:t>RichRelevance, Inc. All Rights </a:t>
            </a:r>
            <a:r>
              <a:rPr lang="en-US" sz="900" dirty="0" smtClean="0">
                <a:solidFill>
                  <a:schemeClr val="tx1">
                    <a:alpha val="33000"/>
                  </a:schemeClr>
                </a:solidFill>
                <a:ea typeface="Arial" charset="0"/>
                <a:cs typeface="Arial" charset="0"/>
              </a:rPr>
              <a:t>Reserved. Confidential.</a:t>
            </a:r>
            <a:endParaRPr lang="en-US" sz="900" dirty="0">
              <a:solidFill>
                <a:schemeClr val="tx1">
                  <a:alpha val="33000"/>
                </a:schemeClr>
              </a:solidFill>
              <a:ea typeface="Arial" charset="0"/>
              <a:cs typeface="Arial" charset="0"/>
            </a:endParaRPr>
          </a:p>
        </p:txBody>
      </p:sp>
    </p:spTree>
    <p:extLst>
      <p:ext uri="{BB962C8B-B14F-4D97-AF65-F5344CB8AC3E}">
        <p14:creationId xmlns:p14="http://schemas.microsoft.com/office/powerpoint/2010/main" val="2221900439"/>
      </p:ext>
    </p:extLst>
  </p:cSld>
  <p:clrMap bg1="lt1" tx1="dk1" bg2="lt2" tx2="dk2" accent1="accent1" accent2="accent2" accent3="accent3" accent4="accent4" accent5="accent5" accent6="accent6" hlink="hlink" folHlink="folHlink"/>
  <p:sldLayoutIdLst>
    <p:sldLayoutId id="2147484187" r:id="rId1"/>
    <p:sldLayoutId id="2147484213"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Lst>
  <p:timing>
    <p:tnLst>
      <p:par>
        <p:cTn xmlns:p14="http://schemas.microsoft.com/office/powerpoint/2010/main" id="1" dur="indefinite" restart="never" nodeType="tmRoot"/>
      </p:par>
    </p:tnLst>
  </p:timing>
  <p:txStyles>
    <p:titleStyle>
      <a:lvl1pPr algn="ctr" defTabSz="457048"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2pPr>
      <a:lvl3pPr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3pPr>
      <a:lvl4pPr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4pPr>
      <a:lvl5pPr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5pPr>
      <a:lvl6pPr marL="457048"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6pPr>
      <a:lvl7pPr marL="914096"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7pPr>
      <a:lvl8pPr marL="1371144"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8pPr>
      <a:lvl9pPr marL="1828191" algn="ctr" defTabSz="457048" rtl="0" eaLnBrk="1" fontAlgn="base" hangingPunct="1">
        <a:spcBef>
          <a:spcPct val="0"/>
        </a:spcBef>
        <a:spcAft>
          <a:spcPct val="0"/>
        </a:spcAft>
        <a:defRPr sz="4400">
          <a:solidFill>
            <a:schemeClr val="tx1"/>
          </a:solidFill>
          <a:latin typeface="Tahoma Bold" charset="0"/>
          <a:ea typeface="ＭＳ Ｐゴシック" charset="-128"/>
          <a:cs typeface="ＭＳ Ｐゴシック" charset="-128"/>
        </a:defRPr>
      </a:lvl9pPr>
    </p:titleStyle>
    <p:bodyStyle>
      <a:lvl1pPr marL="342781" indent="-342781" algn="l" defTabSz="457048"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702" indent="-285654" algn="l" defTabSz="457048"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2616" indent="-228528" algn="l" defTabSz="457048"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599672" indent="-228528" algn="l" defTabSz="457048"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6712" indent="-228528" algn="l" defTabSz="457048"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3760" indent="-228528" algn="l" defTabSz="457048" rtl="0" eaLnBrk="1" latinLnBrk="0" hangingPunct="1">
        <a:spcBef>
          <a:spcPct val="20000"/>
        </a:spcBef>
        <a:buFont typeface="Arial"/>
        <a:buChar char="•"/>
        <a:defRPr sz="2000" kern="1200">
          <a:solidFill>
            <a:schemeClr val="tx1"/>
          </a:solidFill>
          <a:latin typeface="+mn-lt"/>
          <a:ea typeface="+mn-ea"/>
          <a:cs typeface="+mn-cs"/>
        </a:defRPr>
      </a:lvl6pPr>
      <a:lvl7pPr marL="2970808" indent="-228528" algn="l" defTabSz="457048" rtl="0" eaLnBrk="1" latinLnBrk="0" hangingPunct="1">
        <a:spcBef>
          <a:spcPct val="20000"/>
        </a:spcBef>
        <a:buFont typeface="Arial"/>
        <a:buChar char="•"/>
        <a:defRPr sz="2000" kern="1200">
          <a:solidFill>
            <a:schemeClr val="tx1"/>
          </a:solidFill>
          <a:latin typeface="+mn-lt"/>
          <a:ea typeface="+mn-ea"/>
          <a:cs typeface="+mn-cs"/>
        </a:defRPr>
      </a:lvl7pPr>
      <a:lvl8pPr marL="3427856" indent="-228528" algn="l" defTabSz="457048" rtl="0" eaLnBrk="1" latinLnBrk="0" hangingPunct="1">
        <a:spcBef>
          <a:spcPct val="20000"/>
        </a:spcBef>
        <a:buFont typeface="Arial"/>
        <a:buChar char="•"/>
        <a:defRPr sz="2000" kern="1200">
          <a:solidFill>
            <a:schemeClr val="tx1"/>
          </a:solidFill>
          <a:latin typeface="+mn-lt"/>
          <a:ea typeface="+mn-ea"/>
          <a:cs typeface="+mn-cs"/>
        </a:defRPr>
      </a:lvl8pPr>
      <a:lvl9pPr marL="3884904" indent="-228528" algn="l" defTabSz="45704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48" rtl="0" eaLnBrk="1" latinLnBrk="0" hangingPunct="1">
        <a:defRPr sz="1800" kern="1200">
          <a:solidFill>
            <a:schemeClr val="tx1"/>
          </a:solidFill>
          <a:latin typeface="+mn-lt"/>
          <a:ea typeface="+mn-ea"/>
          <a:cs typeface="+mn-cs"/>
        </a:defRPr>
      </a:lvl1pPr>
      <a:lvl2pPr marL="457048" algn="l" defTabSz="457048" rtl="0" eaLnBrk="1" latinLnBrk="0" hangingPunct="1">
        <a:defRPr sz="1800" kern="1200">
          <a:solidFill>
            <a:schemeClr val="tx1"/>
          </a:solidFill>
          <a:latin typeface="+mn-lt"/>
          <a:ea typeface="+mn-ea"/>
          <a:cs typeface="+mn-cs"/>
        </a:defRPr>
      </a:lvl2pPr>
      <a:lvl3pPr marL="914096" algn="l" defTabSz="457048" rtl="0" eaLnBrk="1" latinLnBrk="0" hangingPunct="1">
        <a:defRPr sz="1800" kern="1200">
          <a:solidFill>
            <a:schemeClr val="tx1"/>
          </a:solidFill>
          <a:latin typeface="+mn-lt"/>
          <a:ea typeface="+mn-ea"/>
          <a:cs typeface="+mn-cs"/>
        </a:defRPr>
      </a:lvl3pPr>
      <a:lvl4pPr marL="1371144" algn="l" defTabSz="457048" rtl="0" eaLnBrk="1" latinLnBrk="0" hangingPunct="1">
        <a:defRPr sz="1800" kern="1200">
          <a:solidFill>
            <a:schemeClr val="tx1"/>
          </a:solidFill>
          <a:latin typeface="+mn-lt"/>
          <a:ea typeface="+mn-ea"/>
          <a:cs typeface="+mn-cs"/>
        </a:defRPr>
      </a:lvl4pPr>
      <a:lvl5pPr marL="1828191" algn="l" defTabSz="457048" rtl="0" eaLnBrk="1" latinLnBrk="0" hangingPunct="1">
        <a:defRPr sz="1800" kern="1200">
          <a:solidFill>
            <a:schemeClr val="tx1"/>
          </a:solidFill>
          <a:latin typeface="+mn-lt"/>
          <a:ea typeface="+mn-ea"/>
          <a:cs typeface="+mn-cs"/>
        </a:defRPr>
      </a:lvl5pPr>
      <a:lvl6pPr marL="2285234" algn="l" defTabSz="457048" rtl="0" eaLnBrk="1" latinLnBrk="0" hangingPunct="1">
        <a:defRPr sz="1800" kern="1200">
          <a:solidFill>
            <a:schemeClr val="tx1"/>
          </a:solidFill>
          <a:latin typeface="+mn-lt"/>
          <a:ea typeface="+mn-ea"/>
          <a:cs typeface="+mn-cs"/>
        </a:defRPr>
      </a:lvl6pPr>
      <a:lvl7pPr marL="2742288" algn="l" defTabSz="457048" rtl="0" eaLnBrk="1" latinLnBrk="0" hangingPunct="1">
        <a:defRPr sz="1800" kern="1200">
          <a:solidFill>
            <a:schemeClr val="tx1"/>
          </a:solidFill>
          <a:latin typeface="+mn-lt"/>
          <a:ea typeface="+mn-ea"/>
          <a:cs typeface="+mn-cs"/>
        </a:defRPr>
      </a:lvl7pPr>
      <a:lvl8pPr marL="3199332" algn="l" defTabSz="457048" rtl="0" eaLnBrk="1" latinLnBrk="0" hangingPunct="1">
        <a:defRPr sz="1800" kern="1200">
          <a:solidFill>
            <a:schemeClr val="tx1"/>
          </a:solidFill>
          <a:latin typeface="+mn-lt"/>
          <a:ea typeface="+mn-ea"/>
          <a:cs typeface="+mn-cs"/>
        </a:defRPr>
      </a:lvl8pPr>
      <a:lvl9pPr marL="3656378" algn="l" defTabSz="45704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96.png"/></Relationships>
</file>

<file path=ppt/slides/_rels/slide3.xml.rels><?xml version="1.0" encoding="UTF-8" standalone="yes"?>
<Relationships xmlns="http://schemas.openxmlformats.org/package/2006/relationships"><Relationship Id="rId3" Type="http://schemas.openxmlformats.org/officeDocument/2006/relationships/image" Target="../media/image97.png"/><Relationship Id="rId4" Type="http://schemas.openxmlformats.org/officeDocument/2006/relationships/image" Target="../media/image98.png"/><Relationship Id="rId5" Type="http://schemas.openxmlformats.org/officeDocument/2006/relationships/image" Target="../media/image99.png"/><Relationship Id="rId6" Type="http://schemas.openxmlformats.org/officeDocument/2006/relationships/image" Target="../media/image100.png"/><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thezoereport.com/habits-of-mobile-shoppers/?mode=view-all" TargetMode="External"/><Relationship Id="rId4" Type="http://schemas.openxmlformats.org/officeDocument/2006/relationships/image" Target="../media/image101.png"/><Relationship Id="rId5" Type="http://schemas.openxmlformats.org/officeDocument/2006/relationships/image" Target="../media/image102.png"/><Relationship Id="rId1" Type="http://schemas.openxmlformats.org/officeDocument/2006/relationships/slideLayout" Target="../slideLayouts/slideLayout2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49.png"/><Relationship Id="rId1" Type="http://schemas.openxmlformats.org/officeDocument/2006/relationships/slideLayout" Target="../slideLayouts/slideLayout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4" Type="http://schemas.openxmlformats.org/officeDocument/2006/relationships/slide" Target="slide10.xml"/><Relationship Id="rId5" Type="http://schemas.openxmlformats.org/officeDocument/2006/relationships/slide" Target="slide11.xml"/><Relationship Id="rId6" Type="http://schemas.openxmlformats.org/officeDocument/2006/relationships/slide" Target="slide12.xml"/><Relationship Id="rId7" Type="http://schemas.openxmlformats.org/officeDocument/2006/relationships/slide" Target="slide13.xml"/><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107.png"/><Relationship Id="rId4" Type="http://schemas.openxmlformats.org/officeDocument/2006/relationships/slide" Target="slide8.xml"/><Relationship Id="rId5" Type="http://schemas.openxmlformats.org/officeDocument/2006/relationships/image" Target="../media/image108.png"/><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109.jpg"/><Relationship Id="rId4" Type="http://schemas.openxmlformats.org/officeDocument/2006/relationships/image" Target="../media/image110.png"/><Relationship Id="rId5" Type="http://schemas.openxmlformats.org/officeDocument/2006/relationships/image" Target="../media/image111.png"/><Relationship Id="rId6" Type="http://schemas.openxmlformats.org/officeDocument/2006/relationships/slide" Target="slide8.xml"/><Relationship Id="rId7" Type="http://schemas.openxmlformats.org/officeDocument/2006/relationships/image" Target="../media/image108.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image" Target="../media/image112.png"/><Relationship Id="rId4" Type="http://schemas.openxmlformats.org/officeDocument/2006/relationships/slide" Target="slide8.xml"/><Relationship Id="rId5" Type="http://schemas.openxmlformats.org/officeDocument/2006/relationships/image" Target="../media/image108.png"/><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 Target="slide8.xml"/><Relationship Id="rId6" Type="http://schemas.openxmlformats.org/officeDocument/2006/relationships/image" Target="../media/image108.png"/><Relationship Id="rId1" Type="http://schemas.openxmlformats.org/officeDocument/2006/relationships/slideLayout" Target="../slideLayouts/slideLayout9.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slide" Target="slide8.xml"/><Relationship Id="rId4" Type="http://schemas.openxmlformats.org/officeDocument/2006/relationships/image" Target="../media/image108.pn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1" Type="http://schemas.openxmlformats.org/officeDocument/2006/relationships/image" Target="../media/image123.png"/><Relationship Id="rId12" Type="http://schemas.openxmlformats.org/officeDocument/2006/relationships/image" Target="../media/image124.png"/><Relationship Id="rId13" Type="http://schemas.openxmlformats.org/officeDocument/2006/relationships/image" Target="../media/image125.png"/><Relationship Id="rId14" Type="http://schemas.openxmlformats.org/officeDocument/2006/relationships/image" Target="../media/image126.png"/><Relationship Id="rId15" Type="http://schemas.openxmlformats.org/officeDocument/2006/relationships/image" Target="../media/image127.png"/><Relationship Id="rId16" Type="http://schemas.openxmlformats.org/officeDocument/2006/relationships/image" Target="../media/image128.png"/><Relationship Id="rId17" Type="http://schemas.openxmlformats.org/officeDocument/2006/relationships/image" Target="../media/image129.png"/><Relationship Id="rId18" Type="http://schemas.openxmlformats.org/officeDocument/2006/relationships/image" Target="../media/image130.png"/><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15.png"/><Relationship Id="rId4" Type="http://schemas.openxmlformats.org/officeDocument/2006/relationships/image" Target="../media/image116.png"/><Relationship Id="rId5" Type="http://schemas.openxmlformats.org/officeDocument/2006/relationships/image" Target="../media/image117.png"/><Relationship Id="rId6" Type="http://schemas.openxmlformats.org/officeDocument/2006/relationships/image" Target="../media/image118.png"/><Relationship Id="rId7" Type="http://schemas.openxmlformats.org/officeDocument/2006/relationships/image" Target="../media/image119.png"/><Relationship Id="rId8" Type="http://schemas.openxmlformats.org/officeDocument/2006/relationships/image" Target="../media/image120.png"/><Relationship Id="rId9" Type="http://schemas.openxmlformats.org/officeDocument/2006/relationships/image" Target="../media/image121.png"/><Relationship Id="rId10" Type="http://schemas.openxmlformats.org/officeDocument/2006/relationships/image" Target="../media/image122.png"/></Relationships>
</file>

<file path=ppt/slides/_rels/slide17.xml.rels><?xml version="1.0" encoding="UTF-8" standalone="yes"?>
<Relationships xmlns="http://schemas.openxmlformats.org/package/2006/relationships"><Relationship Id="rId9" Type="http://schemas.openxmlformats.org/officeDocument/2006/relationships/image" Target="../media/image136.png"/><Relationship Id="rId20" Type="http://schemas.openxmlformats.org/officeDocument/2006/relationships/image" Target="../media/image147.png"/><Relationship Id="rId10" Type="http://schemas.openxmlformats.org/officeDocument/2006/relationships/image" Target="../media/image137.png"/><Relationship Id="rId11" Type="http://schemas.openxmlformats.org/officeDocument/2006/relationships/image" Target="../media/image138.png"/><Relationship Id="rId12" Type="http://schemas.openxmlformats.org/officeDocument/2006/relationships/image" Target="../media/image139.png"/><Relationship Id="rId13" Type="http://schemas.openxmlformats.org/officeDocument/2006/relationships/image" Target="../media/image140.png"/><Relationship Id="rId14" Type="http://schemas.openxmlformats.org/officeDocument/2006/relationships/image" Target="../media/image141.png"/><Relationship Id="rId15" Type="http://schemas.openxmlformats.org/officeDocument/2006/relationships/image" Target="../media/image142.png"/><Relationship Id="rId16" Type="http://schemas.openxmlformats.org/officeDocument/2006/relationships/image" Target="../media/image143.png"/><Relationship Id="rId17" Type="http://schemas.openxmlformats.org/officeDocument/2006/relationships/image" Target="../media/image144.png"/><Relationship Id="rId18" Type="http://schemas.openxmlformats.org/officeDocument/2006/relationships/image" Target="../media/image145.png"/><Relationship Id="rId19" Type="http://schemas.openxmlformats.org/officeDocument/2006/relationships/image" Target="../media/image146.png"/><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31.png"/><Relationship Id="rId4" Type="http://schemas.openxmlformats.org/officeDocument/2006/relationships/image" Target="../media/image132.png"/><Relationship Id="rId5" Type="http://schemas.microsoft.com/office/2007/relationships/hdphoto" Target="../media/hdphoto13.wdp"/><Relationship Id="rId6" Type="http://schemas.openxmlformats.org/officeDocument/2006/relationships/image" Target="../media/image133.png"/><Relationship Id="rId7" Type="http://schemas.openxmlformats.org/officeDocument/2006/relationships/image" Target="../media/image134.png"/><Relationship Id="rId8" Type="http://schemas.openxmlformats.org/officeDocument/2006/relationships/image" Target="../media/image135.png"/></Relationships>
</file>

<file path=ppt/slides/_rels/slide18.xml.rels><?xml version="1.0" encoding="UTF-8" standalone="yes"?>
<Relationships xmlns="http://schemas.openxmlformats.org/package/2006/relationships"><Relationship Id="rId3" Type="http://schemas.openxmlformats.org/officeDocument/2006/relationships/image" Target="../media/image148.png"/><Relationship Id="rId4" Type="http://schemas.openxmlformats.org/officeDocument/2006/relationships/image" Target="../media/image149.png"/><Relationship Id="rId5" Type="http://schemas.openxmlformats.org/officeDocument/2006/relationships/image" Target="../media/image150.png"/><Relationship Id="rId6" Type="http://schemas.openxmlformats.org/officeDocument/2006/relationships/image" Target="../media/image151.png"/><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1" Type="http://schemas.openxmlformats.org/officeDocument/2006/relationships/image" Target="../media/image161.png"/><Relationship Id="rId12" Type="http://schemas.openxmlformats.org/officeDocument/2006/relationships/image" Target="../media/image162.png"/><Relationship Id="rId1" Type="http://schemas.openxmlformats.org/officeDocument/2006/relationships/slideLayout" Target="../slideLayouts/slideLayout12.xml"/><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60.png"/></Relationships>
</file>

<file path=ppt/slides/_rels/slide20.xml.rels><?xml version="1.0" encoding="UTF-8" standalone="yes"?>
<Relationships xmlns="http://schemas.openxmlformats.org/package/2006/relationships"><Relationship Id="rId3" Type="http://schemas.openxmlformats.org/officeDocument/2006/relationships/image" Target="../media/image163.png"/><Relationship Id="rId4" Type="http://schemas.openxmlformats.org/officeDocument/2006/relationships/image" Target="../media/image164.jpg"/><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image" Target="../media/image165.png"/><Relationship Id="rId4" Type="http://schemas.openxmlformats.org/officeDocument/2006/relationships/image" Target="../media/image164.jpg"/><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3" Type="http://schemas.openxmlformats.org/officeDocument/2006/relationships/image" Target="../media/image163.png"/><Relationship Id="rId4" Type="http://schemas.openxmlformats.org/officeDocument/2006/relationships/image" Target="../media/image164.jpg"/><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image" Target="../media/image166.jpg"/><Relationship Id="rId4" Type="http://schemas.openxmlformats.org/officeDocument/2006/relationships/image" Target="../media/image167.png"/><Relationship Id="rId5" Type="http://schemas.openxmlformats.org/officeDocument/2006/relationships/image" Target="../media/image168.png"/><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3" Type="http://schemas.openxmlformats.org/officeDocument/2006/relationships/image" Target="../media/image167.png"/><Relationship Id="rId4" Type="http://schemas.openxmlformats.org/officeDocument/2006/relationships/image" Target="../media/image169.png"/><Relationship Id="rId5" Type="http://schemas.openxmlformats.org/officeDocument/2006/relationships/image" Target="../media/image170.png"/><Relationship Id="rId6" Type="http://schemas.openxmlformats.org/officeDocument/2006/relationships/image" Target="../media/image171.png"/><Relationship Id="rId7" Type="http://schemas.openxmlformats.org/officeDocument/2006/relationships/image" Target="../media/image172.jpg"/><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3" Type="http://schemas.openxmlformats.org/officeDocument/2006/relationships/image" Target="../media/image167.png"/><Relationship Id="rId4" Type="http://schemas.openxmlformats.org/officeDocument/2006/relationships/image" Target="../media/image169.png"/><Relationship Id="rId5" Type="http://schemas.openxmlformats.org/officeDocument/2006/relationships/image" Target="../media/image173.gif"/><Relationship Id="rId6" Type="http://schemas.openxmlformats.org/officeDocument/2006/relationships/image" Target="../media/image174.png"/><Relationship Id="rId7" Type="http://schemas.openxmlformats.org/officeDocument/2006/relationships/image" Target="../media/image175.jpg"/><Relationship Id="rId8" Type="http://schemas.openxmlformats.org/officeDocument/2006/relationships/image" Target="../media/image176.jpg"/><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3" Type="http://schemas.openxmlformats.org/officeDocument/2006/relationships/image" Target="../media/image167.png"/><Relationship Id="rId4" Type="http://schemas.openxmlformats.org/officeDocument/2006/relationships/image" Target="../media/image169.png"/><Relationship Id="rId5" Type="http://schemas.openxmlformats.org/officeDocument/2006/relationships/image" Target="../media/image173.gif"/><Relationship Id="rId6" Type="http://schemas.openxmlformats.org/officeDocument/2006/relationships/image" Target="../media/image174.png"/><Relationship Id="rId7" Type="http://schemas.openxmlformats.org/officeDocument/2006/relationships/image" Target="../media/image175.jpg"/><Relationship Id="rId8" Type="http://schemas.openxmlformats.org/officeDocument/2006/relationships/image" Target="../media/image176.jpg"/><Relationship Id="rId9" Type="http://schemas.openxmlformats.org/officeDocument/2006/relationships/image" Target="../media/image163.png"/><Relationship Id="rId10" Type="http://schemas.openxmlformats.org/officeDocument/2006/relationships/image" Target="../media/image177.jpg"/><Relationship Id="rId11" Type="http://schemas.openxmlformats.org/officeDocument/2006/relationships/image" Target="../media/image178.jpg"/><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1" Type="http://schemas.openxmlformats.org/officeDocument/2006/relationships/image" Target="../media/image179.jpg"/><Relationship Id="rId12" Type="http://schemas.openxmlformats.org/officeDocument/2006/relationships/image" Target="../media/image180.jpg"/><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67.png"/><Relationship Id="rId4" Type="http://schemas.openxmlformats.org/officeDocument/2006/relationships/image" Target="../media/image169.png"/><Relationship Id="rId5" Type="http://schemas.openxmlformats.org/officeDocument/2006/relationships/image" Target="../media/image173.gif"/><Relationship Id="rId6" Type="http://schemas.openxmlformats.org/officeDocument/2006/relationships/image" Target="../media/image174.png"/><Relationship Id="rId7" Type="http://schemas.openxmlformats.org/officeDocument/2006/relationships/image" Target="../media/image175.jpg"/><Relationship Id="rId8" Type="http://schemas.openxmlformats.org/officeDocument/2006/relationships/image" Target="../media/image176.jpg"/><Relationship Id="rId9" Type="http://schemas.openxmlformats.org/officeDocument/2006/relationships/image" Target="../media/image163.png"/><Relationship Id="rId10" Type="http://schemas.openxmlformats.org/officeDocument/2006/relationships/image" Target="../media/image177.jpg"/></Relationships>
</file>

<file path=ppt/slides/_rels/slide28.xml.rels><?xml version="1.0" encoding="UTF-8" standalone="yes"?>
<Relationships xmlns="http://schemas.openxmlformats.org/package/2006/relationships"><Relationship Id="rId11" Type="http://schemas.openxmlformats.org/officeDocument/2006/relationships/image" Target="../media/image179.jpg"/><Relationship Id="rId12" Type="http://schemas.openxmlformats.org/officeDocument/2006/relationships/image" Target="../media/image180.jpg"/><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167.png"/><Relationship Id="rId4" Type="http://schemas.openxmlformats.org/officeDocument/2006/relationships/image" Target="../media/image169.png"/><Relationship Id="rId5" Type="http://schemas.openxmlformats.org/officeDocument/2006/relationships/image" Target="../media/image173.gif"/><Relationship Id="rId6" Type="http://schemas.openxmlformats.org/officeDocument/2006/relationships/image" Target="../media/image174.png"/><Relationship Id="rId7" Type="http://schemas.openxmlformats.org/officeDocument/2006/relationships/image" Target="../media/image175.jpg"/><Relationship Id="rId8" Type="http://schemas.openxmlformats.org/officeDocument/2006/relationships/image" Target="../media/image176.jpg"/><Relationship Id="rId9" Type="http://schemas.openxmlformats.org/officeDocument/2006/relationships/image" Target="../media/image163.png"/><Relationship Id="rId10" Type="http://schemas.openxmlformats.org/officeDocument/2006/relationships/image" Target="../media/image17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18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8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8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8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8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8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8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8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1506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570459" y="2121948"/>
            <a:ext cx="8003083" cy="1743742"/>
          </a:xfrm>
          <a:prstGeom prst="rect">
            <a:avLst/>
          </a:prstGeom>
        </p:spPr>
        <p:txBody>
          <a:bodyPr vert="horz" lIns="91404" tIns="45702" rIns="91404" bIns="45702" anchor="ctr"/>
          <a:lstStyle>
            <a:lvl1pPr marL="0" indent="0" algn="l" defTabSz="457048" rtl="0" eaLnBrk="1" fontAlgn="base" hangingPunct="1">
              <a:spcBef>
                <a:spcPct val="20000"/>
              </a:spcBef>
              <a:spcAft>
                <a:spcPct val="0"/>
              </a:spcAft>
              <a:buFont typeface="Arial" charset="0"/>
              <a:buNone/>
              <a:defRPr sz="4000" b="0" kern="1200">
                <a:solidFill>
                  <a:schemeClr val="bg1"/>
                </a:solidFill>
                <a:latin typeface="Avenir Book"/>
                <a:ea typeface="ＭＳ Ｐゴシック" charset="-128"/>
                <a:cs typeface="Avenir Book"/>
              </a:defRPr>
            </a:lvl1pPr>
            <a:lvl2pPr marL="457048" indent="0" algn="l" defTabSz="457048" rtl="0" eaLnBrk="1" fontAlgn="base" hangingPunct="1">
              <a:spcBef>
                <a:spcPct val="20000"/>
              </a:spcBef>
              <a:spcAft>
                <a:spcPct val="0"/>
              </a:spcAft>
              <a:buFont typeface="Arial" charset="0"/>
              <a:buNone/>
              <a:defRPr sz="3600" b="0" kern="1200">
                <a:solidFill>
                  <a:schemeClr val="bg1"/>
                </a:solidFill>
                <a:latin typeface="Avenir Book"/>
                <a:ea typeface="ＭＳ Ｐゴシック" charset="-128"/>
                <a:cs typeface="Avenir Book"/>
              </a:defRPr>
            </a:lvl2pPr>
            <a:lvl3pPr marL="914096" indent="0" algn="l" defTabSz="457048" rtl="0" eaLnBrk="1" fontAlgn="base" hangingPunct="1">
              <a:spcBef>
                <a:spcPct val="20000"/>
              </a:spcBef>
              <a:spcAft>
                <a:spcPct val="0"/>
              </a:spcAft>
              <a:buFont typeface="Arial" charset="0"/>
              <a:buNone/>
              <a:defRPr sz="3200" b="0" kern="1200">
                <a:solidFill>
                  <a:schemeClr val="bg1"/>
                </a:solidFill>
                <a:latin typeface="Avenir Book"/>
                <a:ea typeface="ＭＳ Ｐゴシック" charset="-128"/>
                <a:cs typeface="Avenir Book"/>
              </a:defRPr>
            </a:lvl3pPr>
            <a:lvl4pPr marL="1371144" indent="0" algn="l" defTabSz="457048" rtl="0" eaLnBrk="1" fontAlgn="base" hangingPunct="1">
              <a:spcBef>
                <a:spcPct val="20000"/>
              </a:spcBef>
              <a:spcAft>
                <a:spcPct val="0"/>
              </a:spcAft>
              <a:buFont typeface="Arial" charset="0"/>
              <a:buNone/>
              <a:defRPr sz="2800" b="0" kern="1200">
                <a:solidFill>
                  <a:schemeClr val="bg1"/>
                </a:solidFill>
                <a:latin typeface="Avenir Book"/>
                <a:ea typeface="ＭＳ Ｐゴシック" charset="-128"/>
                <a:cs typeface="Avenir Book"/>
              </a:defRPr>
            </a:lvl4pPr>
            <a:lvl5pPr marL="1828191" indent="0" algn="l" defTabSz="457048" rtl="0" eaLnBrk="1" fontAlgn="base" hangingPunct="1">
              <a:spcBef>
                <a:spcPct val="20000"/>
              </a:spcBef>
              <a:spcAft>
                <a:spcPct val="0"/>
              </a:spcAft>
              <a:buFont typeface="Arial" charset="0"/>
              <a:buNone/>
              <a:defRPr sz="2800" b="0" kern="1200">
                <a:solidFill>
                  <a:schemeClr val="bg1"/>
                </a:solidFill>
                <a:latin typeface="Avenir Book"/>
                <a:ea typeface="ＭＳ Ｐゴシック" charset="-128"/>
                <a:cs typeface="Avenir Book"/>
              </a:defRPr>
            </a:lvl5pPr>
            <a:lvl6pPr marL="2513760" indent="-228528" algn="l" defTabSz="457048" rtl="0" eaLnBrk="1" latinLnBrk="0" hangingPunct="1">
              <a:spcBef>
                <a:spcPct val="20000"/>
              </a:spcBef>
              <a:buFont typeface="Arial"/>
              <a:buChar char="•"/>
              <a:defRPr sz="2000" kern="1200">
                <a:solidFill>
                  <a:schemeClr val="tx1"/>
                </a:solidFill>
                <a:latin typeface="+mn-lt"/>
                <a:ea typeface="+mn-ea"/>
                <a:cs typeface="+mn-cs"/>
              </a:defRPr>
            </a:lvl6pPr>
            <a:lvl7pPr marL="2970808" indent="-228528" algn="l" defTabSz="457048" rtl="0" eaLnBrk="1" latinLnBrk="0" hangingPunct="1">
              <a:spcBef>
                <a:spcPct val="20000"/>
              </a:spcBef>
              <a:buFont typeface="Arial"/>
              <a:buChar char="•"/>
              <a:defRPr sz="2000" kern="1200">
                <a:solidFill>
                  <a:schemeClr val="tx1"/>
                </a:solidFill>
                <a:latin typeface="+mn-lt"/>
                <a:ea typeface="+mn-ea"/>
                <a:cs typeface="+mn-cs"/>
              </a:defRPr>
            </a:lvl7pPr>
            <a:lvl8pPr marL="3427856" indent="-228528" algn="l" defTabSz="457048" rtl="0" eaLnBrk="1" latinLnBrk="0" hangingPunct="1">
              <a:spcBef>
                <a:spcPct val="20000"/>
              </a:spcBef>
              <a:buFont typeface="Arial"/>
              <a:buChar char="•"/>
              <a:defRPr sz="2000" kern="1200">
                <a:solidFill>
                  <a:schemeClr val="tx1"/>
                </a:solidFill>
                <a:latin typeface="+mn-lt"/>
                <a:ea typeface="+mn-ea"/>
                <a:cs typeface="+mn-cs"/>
              </a:defRPr>
            </a:lvl8pPr>
            <a:lvl9pPr marL="3884904" indent="-228528" algn="l" defTabSz="457048"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3300" dirty="0">
                <a:solidFill>
                  <a:schemeClr val="tx1"/>
                </a:solidFill>
                <a:latin typeface="+mn-lt"/>
              </a:rPr>
              <a:t>Create highly engaging content experiences for each individual customer</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583" y="1504950"/>
            <a:ext cx="3168835" cy="659792"/>
          </a:xfrm>
          <a:prstGeom prst="rect">
            <a:avLst/>
          </a:prstGeom>
        </p:spPr>
      </p:pic>
    </p:spTree>
    <p:extLst>
      <p:ext uri="{BB962C8B-B14F-4D97-AF65-F5344CB8AC3E}">
        <p14:creationId xmlns:p14="http://schemas.microsoft.com/office/powerpoint/2010/main" val="1852404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68300" y="914400"/>
            <a:ext cx="3632051" cy="3886200"/>
          </a:xfrm>
        </p:spPr>
        <p:txBody>
          <a:bodyPr/>
          <a:lstStyle/>
          <a:p>
            <a:r>
              <a:rPr lang="en-US" sz="2400" dirty="0">
                <a:cs typeface="Arial"/>
              </a:rPr>
              <a:t>Websites overloaded with content</a:t>
            </a:r>
          </a:p>
          <a:p>
            <a:r>
              <a:rPr lang="en-US" sz="2400" dirty="0">
                <a:cs typeface="Arial"/>
              </a:rPr>
              <a:t>Consumers cannot find what they want fast enough</a:t>
            </a:r>
          </a:p>
          <a:p>
            <a:pPr>
              <a:buFont typeface="Arial"/>
              <a:buChar char="•"/>
            </a:pPr>
            <a:r>
              <a:rPr lang="en-US" sz="2400" dirty="0">
                <a:cs typeface="Arial"/>
              </a:rPr>
              <a:t>Static websites</a:t>
            </a:r>
            <a:br>
              <a:rPr lang="en-US" sz="2400" dirty="0">
                <a:cs typeface="Arial"/>
              </a:rPr>
            </a:br>
            <a:r>
              <a:rPr lang="en-US" sz="2400" dirty="0">
                <a:cs typeface="Arial"/>
              </a:rPr>
              <a:t>(again, and again)</a:t>
            </a:r>
          </a:p>
        </p:txBody>
      </p:sp>
      <p:sp>
        <p:nvSpPr>
          <p:cNvPr id="17" name="Title 1"/>
          <p:cNvSpPr>
            <a:spLocks noGrp="1"/>
          </p:cNvSpPr>
          <p:nvPr>
            <p:ph type="title"/>
          </p:nvPr>
        </p:nvSpPr>
        <p:spPr/>
        <p:txBody>
          <a:bodyPr>
            <a:normAutofit/>
          </a:bodyPr>
          <a:lstStyle/>
          <a:p>
            <a:r>
              <a:rPr lang="en-US" dirty="0" smtClean="0"/>
              <a:t>Today’s Challenges in Digital Content</a:t>
            </a:r>
            <a:endParaRPr lang="en-US" dirty="0"/>
          </a:p>
        </p:txBody>
      </p:sp>
      <p:grpSp>
        <p:nvGrpSpPr>
          <p:cNvPr id="14" name="Group 13"/>
          <p:cNvGrpSpPr/>
          <p:nvPr/>
        </p:nvGrpSpPr>
        <p:grpSpPr>
          <a:xfrm>
            <a:off x="5431431" y="914400"/>
            <a:ext cx="3382256" cy="3496037"/>
            <a:chOff x="0" y="2819400"/>
            <a:chExt cx="9144000" cy="9004784"/>
          </a:xfrm>
        </p:grpSpPr>
        <p:pic>
          <p:nvPicPr>
            <p:cNvPr id="15" name="Picture 14"/>
            <p:cNvPicPr>
              <a:picLocks noChangeAspect="1"/>
            </p:cNvPicPr>
            <p:nvPr/>
          </p:nvPicPr>
          <p:blipFill>
            <a:blip r:embed="rId3"/>
            <a:stretch>
              <a:fillRect/>
            </a:stretch>
          </p:blipFill>
          <p:spPr>
            <a:xfrm>
              <a:off x="0" y="2819400"/>
              <a:ext cx="9144000" cy="1143000"/>
            </a:xfrm>
            <a:prstGeom prst="rect">
              <a:avLst/>
            </a:prstGeom>
            <a:ln>
              <a:noFill/>
            </a:ln>
            <a:effectLst>
              <a:outerShdw blurRad="292100" dist="139700" dir="2700000" algn="tl" rotWithShape="0">
                <a:srgbClr val="333333">
                  <a:alpha val="65000"/>
                </a:srgbClr>
              </a:outerShdw>
            </a:effectLst>
          </p:spPr>
        </p:pic>
        <p:pic>
          <p:nvPicPr>
            <p:cNvPr id="16" name="Picture 15"/>
            <p:cNvPicPr>
              <a:picLocks noChangeAspect="1"/>
            </p:cNvPicPr>
            <p:nvPr/>
          </p:nvPicPr>
          <p:blipFill>
            <a:blip r:embed="rId4"/>
            <a:stretch>
              <a:fillRect/>
            </a:stretch>
          </p:blipFill>
          <p:spPr>
            <a:xfrm>
              <a:off x="61383" y="3886200"/>
              <a:ext cx="9082617" cy="7937984"/>
            </a:xfrm>
            <a:prstGeom prst="rect">
              <a:avLst/>
            </a:prstGeom>
            <a:ln>
              <a:noFill/>
            </a:ln>
            <a:effectLst>
              <a:outerShdw blurRad="292100" dist="139700" dir="2700000" algn="tl" rotWithShape="0">
                <a:srgbClr val="333333">
                  <a:alpha val="65000"/>
                </a:srgbClr>
              </a:outerShdw>
            </a:effectLst>
          </p:spPr>
        </p:pic>
      </p:grpSp>
      <p:pic>
        <p:nvPicPr>
          <p:cNvPr id="21" name="Picture 20"/>
          <p:cNvPicPr>
            <a:picLocks noChangeAspect="1"/>
          </p:cNvPicPr>
          <p:nvPr/>
        </p:nvPicPr>
        <p:blipFill>
          <a:blip r:embed="rId5"/>
          <a:stretch>
            <a:fillRect/>
          </a:stretch>
        </p:blipFill>
        <p:spPr>
          <a:xfrm>
            <a:off x="5212301" y="1443038"/>
            <a:ext cx="3483078" cy="2628900"/>
          </a:xfrm>
          <a:prstGeom prst="rect">
            <a:avLst/>
          </a:prstGeom>
          <a:ln>
            <a:noFill/>
          </a:ln>
          <a:effectLst>
            <a:outerShdw blurRad="292100" dist="139700" dir="2700000" algn="tl" rotWithShape="0">
              <a:srgbClr val="333333">
                <a:alpha val="65000"/>
              </a:srgbClr>
            </a:outerShdw>
          </a:effectLst>
        </p:spPr>
      </p:pic>
      <p:pic>
        <p:nvPicPr>
          <p:cNvPr id="29" name="Picture 28"/>
          <p:cNvPicPr>
            <a:picLocks noChangeAspect="1"/>
          </p:cNvPicPr>
          <p:nvPr/>
        </p:nvPicPr>
        <p:blipFill>
          <a:blip r:embed="rId6"/>
          <a:stretch>
            <a:fillRect/>
          </a:stretch>
        </p:blipFill>
        <p:spPr>
          <a:xfrm>
            <a:off x="4661241" y="1885951"/>
            <a:ext cx="3637964" cy="2862947"/>
          </a:xfrm>
          <a:prstGeom prst="rect">
            <a:avLst/>
          </a:prstGeom>
          <a:ln>
            <a:noFill/>
          </a:ln>
          <a:effectLst>
            <a:outerShdw blurRad="292100" dist="139700" dir="2700000" algn="tl" rotWithShape="0">
              <a:srgbClr val="333333">
                <a:alpha val="65000"/>
              </a:srgbClr>
            </a:outerShdw>
          </a:effectLst>
        </p:spPr>
      </p:pic>
      <p:pic>
        <p:nvPicPr>
          <p:cNvPr id="30" name="Picture 29"/>
          <p:cNvPicPr>
            <a:picLocks noChangeAspect="1"/>
          </p:cNvPicPr>
          <p:nvPr/>
        </p:nvPicPr>
        <p:blipFill>
          <a:blip r:embed="rId6"/>
          <a:stretch>
            <a:fillRect/>
          </a:stretch>
        </p:blipFill>
        <p:spPr>
          <a:xfrm>
            <a:off x="4569750" y="1971676"/>
            <a:ext cx="3637964" cy="2862947"/>
          </a:xfrm>
          <a:prstGeom prst="rect">
            <a:avLst/>
          </a:prstGeom>
          <a:ln>
            <a:noFill/>
          </a:ln>
          <a:effectLst>
            <a:outerShdw blurRad="292100" dist="139700" dir="2700000" algn="tl" rotWithShape="0">
              <a:srgbClr val="333333">
                <a:alpha val="65000"/>
              </a:srgbClr>
            </a:outerShdw>
          </a:effectLst>
        </p:spPr>
      </p:pic>
      <p:pic>
        <p:nvPicPr>
          <p:cNvPr id="31" name="Picture 30"/>
          <p:cNvPicPr>
            <a:picLocks noChangeAspect="1"/>
          </p:cNvPicPr>
          <p:nvPr/>
        </p:nvPicPr>
        <p:blipFill>
          <a:blip r:embed="rId6"/>
          <a:stretch>
            <a:fillRect/>
          </a:stretch>
        </p:blipFill>
        <p:spPr>
          <a:xfrm>
            <a:off x="4478259" y="2057401"/>
            <a:ext cx="3637964" cy="28629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15403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par>
                          <p:cTn id="27" fill="hold">
                            <p:stCondLst>
                              <p:cond delay="500"/>
                            </p:stCondLst>
                            <p:childTnLst>
                              <p:par>
                                <p:cTn id="28" presetID="10" presetClass="entr" presetSubtype="0" fill="hold" nodeType="afterEffect">
                                  <p:stCondLst>
                                    <p:cond delay="10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par>
                          <p:cTn id="31" fill="hold">
                            <p:stCondLst>
                              <p:cond delay="2000"/>
                            </p:stCondLst>
                            <p:childTnLst>
                              <p:par>
                                <p:cTn id="32" presetID="10" presetClass="entr" presetSubtype="0" fill="hold" nodeType="afterEffect">
                                  <p:stCondLst>
                                    <p:cond delay="100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84078" y="114300"/>
            <a:ext cx="4888230" cy="1800493"/>
          </a:xfrm>
          <a:prstGeom prst="rect">
            <a:avLst/>
          </a:prstGeom>
          <a:noFill/>
        </p:spPr>
        <p:txBody>
          <a:bodyPr wrap="square" lIns="68589" tIns="34295" rIns="68589" bIns="34295" rtlCol="0">
            <a:spAutoFit/>
          </a:bodyPr>
          <a:lstStyle/>
          <a:p>
            <a:r>
              <a:rPr lang="en-US" sz="11300" dirty="0">
                <a:solidFill>
                  <a:srgbClr val="D9D9D9"/>
                </a:solidFill>
              </a:rPr>
              <a:t>“</a:t>
            </a:r>
          </a:p>
        </p:txBody>
      </p:sp>
      <p:sp>
        <p:nvSpPr>
          <p:cNvPr id="9" name="TextBox 8"/>
          <p:cNvSpPr txBox="1"/>
          <p:nvPr/>
        </p:nvSpPr>
        <p:spPr>
          <a:xfrm>
            <a:off x="484078" y="2548845"/>
            <a:ext cx="4888230" cy="1800493"/>
          </a:xfrm>
          <a:prstGeom prst="rect">
            <a:avLst/>
          </a:prstGeom>
          <a:noFill/>
        </p:spPr>
        <p:txBody>
          <a:bodyPr wrap="square" lIns="68589" tIns="34295" rIns="68589" bIns="34295" rtlCol="0">
            <a:spAutoFit/>
          </a:bodyPr>
          <a:lstStyle/>
          <a:p>
            <a:pPr algn="r"/>
            <a:r>
              <a:rPr lang="en-US" sz="11300" dirty="0">
                <a:solidFill>
                  <a:srgbClr val="D9D9D9"/>
                </a:solidFill>
              </a:rPr>
              <a:t>”</a:t>
            </a:r>
          </a:p>
        </p:txBody>
      </p:sp>
      <p:sp>
        <p:nvSpPr>
          <p:cNvPr id="3" name="Rectangle 2"/>
          <p:cNvSpPr/>
          <p:nvPr/>
        </p:nvSpPr>
        <p:spPr>
          <a:xfrm>
            <a:off x="593687" y="3206338"/>
            <a:ext cx="4570809" cy="407814"/>
          </a:xfrm>
          <a:prstGeom prst="rect">
            <a:avLst/>
          </a:prstGeom>
        </p:spPr>
        <p:txBody>
          <a:bodyPr lIns="68589" tIns="34295" rIns="68589" bIns="34295">
            <a:spAutoFit/>
          </a:bodyPr>
          <a:lstStyle/>
          <a:p>
            <a:r>
              <a:rPr lang="en-US" sz="1100" b="1" dirty="0" smtClean="0">
                <a:solidFill>
                  <a:srgbClr val="616161"/>
                </a:solidFill>
              </a:rPr>
              <a:t>Matthew Woolsey</a:t>
            </a:r>
            <a:endParaRPr lang="en-US" sz="1100" b="1" dirty="0">
              <a:solidFill>
                <a:srgbClr val="616161"/>
              </a:solidFill>
            </a:endParaRPr>
          </a:p>
          <a:p>
            <a:r>
              <a:rPr lang="en-US" sz="1100" dirty="0" smtClean="0">
                <a:solidFill>
                  <a:srgbClr val="616161"/>
                </a:solidFill>
              </a:rPr>
              <a:t>EVP, Digital</a:t>
            </a:r>
            <a:endParaRPr lang="en-US" sz="1100" dirty="0">
              <a:solidFill>
                <a:srgbClr val="616161"/>
              </a:solidFill>
            </a:endParaRPr>
          </a:p>
        </p:txBody>
      </p:sp>
      <p:sp>
        <p:nvSpPr>
          <p:cNvPr id="4" name="TextBox 3"/>
          <p:cNvSpPr txBox="1"/>
          <p:nvPr/>
        </p:nvSpPr>
        <p:spPr>
          <a:xfrm>
            <a:off x="593687" y="1077446"/>
            <a:ext cx="4892951" cy="2331418"/>
          </a:xfrm>
          <a:prstGeom prst="rect">
            <a:avLst/>
          </a:prstGeom>
          <a:noFill/>
        </p:spPr>
        <p:txBody>
          <a:bodyPr wrap="square" lIns="68589" tIns="34295" rIns="68589" bIns="34295" rtlCol="0">
            <a:spAutoFit/>
          </a:bodyPr>
          <a:lstStyle/>
          <a:p>
            <a:r>
              <a:rPr lang="en-US" sz="2100" dirty="0"/>
              <a:t>Customers who engage with editorial content— whether that’s a Window story, a designer interview, a video, a </a:t>
            </a:r>
            <a:r>
              <a:rPr lang="en-US" sz="2100" dirty="0" err="1"/>
              <a:t>lookbook</a:t>
            </a:r>
            <a:r>
              <a:rPr lang="en-US" sz="2100" dirty="0"/>
              <a:t> or a personalized editorial recommendation— spend 40% more than our average customer.</a:t>
            </a:r>
          </a:p>
          <a:p>
            <a:r>
              <a:rPr lang="en-US" sz="2100" dirty="0"/>
              <a:t> </a:t>
            </a:r>
          </a:p>
        </p:txBody>
      </p:sp>
      <p:sp>
        <p:nvSpPr>
          <p:cNvPr id="5" name="TextBox 4"/>
          <p:cNvSpPr txBox="1"/>
          <p:nvPr/>
        </p:nvSpPr>
        <p:spPr>
          <a:xfrm>
            <a:off x="55974" y="4631383"/>
            <a:ext cx="4317712" cy="407814"/>
          </a:xfrm>
          <a:prstGeom prst="rect">
            <a:avLst/>
          </a:prstGeom>
          <a:noFill/>
        </p:spPr>
        <p:txBody>
          <a:bodyPr wrap="none" lIns="68589" tIns="34295" rIns="68589" bIns="34295" rtlCol="0">
            <a:spAutoFit/>
          </a:bodyPr>
          <a:lstStyle/>
          <a:p>
            <a:r>
              <a:rPr lang="en-US" sz="1100" i="1" dirty="0">
                <a:hlinkClick r:id="rId3"/>
              </a:rPr>
              <a:t>http://thezoereport.com/habits-of-mobile-shoppers/?mode=view-</a:t>
            </a:r>
            <a:r>
              <a:rPr lang="en-US" sz="1100" i="1" dirty="0" smtClean="0">
                <a:hlinkClick r:id="rId3"/>
              </a:rPr>
              <a:t>all</a:t>
            </a:r>
            <a:endParaRPr lang="en-US" sz="1100" i="1" dirty="0" smtClean="0"/>
          </a:p>
          <a:p>
            <a:endParaRPr lang="en-US" sz="1100" i="1" dirty="0" smtClean="0"/>
          </a:p>
        </p:txBody>
      </p:sp>
      <p:sp>
        <p:nvSpPr>
          <p:cNvPr id="7" name="Rectangle 6"/>
          <p:cNvSpPr/>
          <p:nvPr/>
        </p:nvSpPr>
        <p:spPr>
          <a:xfrm>
            <a:off x="92292" y="4457700"/>
            <a:ext cx="4570809" cy="238537"/>
          </a:xfrm>
          <a:prstGeom prst="rect">
            <a:avLst/>
          </a:prstGeom>
        </p:spPr>
        <p:txBody>
          <a:bodyPr lIns="68589" tIns="34295" rIns="68589" bIns="34295">
            <a:spAutoFit/>
          </a:bodyPr>
          <a:lstStyle/>
          <a:p>
            <a:r>
              <a:rPr lang="en-US" sz="1100" dirty="0"/>
              <a:t>Source: </a:t>
            </a:r>
            <a:r>
              <a:rPr lang="en-US" sz="1100" dirty="0" smtClean="0"/>
              <a:t>The Zoe Report, May 28, </a:t>
            </a:r>
            <a:r>
              <a:rPr lang="en-US" sz="1100" dirty="0"/>
              <a:t>2015</a:t>
            </a:r>
          </a:p>
        </p:txBody>
      </p:sp>
      <p:pic>
        <p:nvPicPr>
          <p:cNvPr id="10" name="Picture 9"/>
          <p:cNvPicPr>
            <a:picLocks noChangeAspect="1"/>
          </p:cNvPicPr>
          <p:nvPr/>
        </p:nvPicPr>
        <p:blipFill>
          <a:blip r:embed="rId4"/>
          <a:stretch>
            <a:fillRect/>
          </a:stretch>
        </p:blipFill>
        <p:spPr>
          <a:xfrm>
            <a:off x="6324600" y="1200150"/>
            <a:ext cx="2146300" cy="2260600"/>
          </a:xfrm>
          <a:prstGeom prst="rect">
            <a:avLst/>
          </a:prstGeom>
        </p:spPr>
      </p:pic>
      <p:pic>
        <p:nvPicPr>
          <p:cNvPr id="11" name="Picture 10"/>
          <p:cNvPicPr>
            <a:picLocks noChangeAspect="1"/>
          </p:cNvPicPr>
          <p:nvPr/>
        </p:nvPicPr>
        <p:blipFill>
          <a:blip r:embed="rId5"/>
          <a:stretch>
            <a:fillRect/>
          </a:stretch>
        </p:blipFill>
        <p:spPr>
          <a:xfrm>
            <a:off x="627359" y="3614153"/>
            <a:ext cx="990600" cy="283028"/>
          </a:xfrm>
          <a:prstGeom prst="rect">
            <a:avLst/>
          </a:prstGeom>
        </p:spPr>
      </p:pic>
    </p:spTree>
    <p:extLst>
      <p:ext uri="{BB962C8B-B14F-4D97-AF65-F5344CB8AC3E}">
        <p14:creationId xmlns:p14="http://schemas.microsoft.com/office/powerpoint/2010/main" val="2925109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236537"/>
            <a:ext cx="8775700" cy="685800"/>
          </a:xfrm>
        </p:spPr>
        <p:txBody>
          <a:bodyPr/>
          <a:lstStyle/>
          <a:p>
            <a:r>
              <a:rPr lang="en-US" dirty="0" smtClean="0"/>
              <a:t>Don’t optimize </a:t>
            </a:r>
            <a:r>
              <a:rPr lang="en-US" dirty="0"/>
              <a:t>your content—</a:t>
            </a:r>
            <a:r>
              <a:rPr lang="en-US" i="1" dirty="0" smtClean="0"/>
              <a:t>personalize</a:t>
            </a:r>
            <a:r>
              <a:rPr lang="en-US" dirty="0" smtClean="0"/>
              <a:t> </a:t>
            </a:r>
            <a:r>
              <a:rPr lang="en-US" dirty="0"/>
              <a:t>it!</a:t>
            </a:r>
          </a:p>
        </p:txBody>
      </p:sp>
      <p:sp>
        <p:nvSpPr>
          <p:cNvPr id="4" name="Text Placeholder 3"/>
          <p:cNvSpPr>
            <a:spLocks noGrp="1"/>
          </p:cNvSpPr>
          <p:nvPr>
            <p:ph type="body" sz="quarter" idx="10"/>
          </p:nvPr>
        </p:nvSpPr>
        <p:spPr>
          <a:xfrm>
            <a:off x="368300" y="685800"/>
            <a:ext cx="8407400" cy="457200"/>
          </a:xfrm>
        </p:spPr>
        <p:txBody>
          <a:bodyPr/>
          <a:lstStyle/>
          <a:p>
            <a:r>
              <a:rPr lang="en-US" dirty="0" smtClean="0">
                <a:solidFill>
                  <a:srgbClr val="ED971B"/>
                </a:solidFill>
              </a:rPr>
              <a:t>Engage takes content management to the next level.</a:t>
            </a:r>
            <a:endParaRPr lang="en-US" dirty="0">
              <a:solidFill>
                <a:srgbClr val="ED971B"/>
              </a:solidFill>
            </a:endParaRPr>
          </a:p>
        </p:txBody>
      </p:sp>
      <p:sp>
        <p:nvSpPr>
          <p:cNvPr id="3" name="Rectangle 2"/>
          <p:cNvSpPr/>
          <p:nvPr/>
        </p:nvSpPr>
        <p:spPr>
          <a:xfrm>
            <a:off x="368300" y="3298137"/>
            <a:ext cx="2057936" cy="530913"/>
          </a:xfrm>
          <a:prstGeom prst="rect">
            <a:avLst/>
          </a:prstGeom>
        </p:spPr>
        <p:txBody>
          <a:bodyPr wrap="square" lIns="68586" tIns="34294" rIns="68586" bIns="34294">
            <a:spAutoFit/>
          </a:bodyPr>
          <a:lstStyle/>
          <a:p>
            <a:pPr algn="ctr">
              <a:spcBef>
                <a:spcPts val="1350"/>
              </a:spcBef>
            </a:pPr>
            <a:r>
              <a:rPr lang="en-US" sz="1500" b="1" dirty="0"/>
              <a:t>“One-and-Done” Content Rules</a:t>
            </a:r>
          </a:p>
        </p:txBody>
      </p:sp>
      <p:grpSp>
        <p:nvGrpSpPr>
          <p:cNvPr id="8" name="Group 7"/>
          <p:cNvGrpSpPr>
            <a:grpSpLocks noChangeAspect="1"/>
          </p:cNvGrpSpPr>
          <p:nvPr/>
        </p:nvGrpSpPr>
        <p:grpSpPr>
          <a:xfrm>
            <a:off x="5012863" y="1812237"/>
            <a:ext cx="1234762" cy="1288447"/>
            <a:chOff x="5135297" y="2362200"/>
            <a:chExt cx="1918232" cy="2002155"/>
          </a:xfrm>
        </p:grpSpPr>
        <p:pic>
          <p:nvPicPr>
            <p:cNvPr id="6" name="Picture 5"/>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135297" y="2362200"/>
              <a:ext cx="1918232" cy="2002155"/>
            </a:xfrm>
            <a:prstGeom prst="rect">
              <a:avLst/>
            </a:prstGeom>
            <a:noFill/>
            <a:ln>
              <a:noFill/>
            </a:ln>
          </p:spPr>
        </p:pic>
        <p:grpSp>
          <p:nvGrpSpPr>
            <p:cNvPr id="13" name="Group 12"/>
            <p:cNvGrpSpPr/>
            <p:nvPr/>
          </p:nvGrpSpPr>
          <p:grpSpPr>
            <a:xfrm>
              <a:off x="5651744" y="2920608"/>
              <a:ext cx="885338" cy="885338"/>
              <a:chOff x="5651744" y="2920608"/>
              <a:chExt cx="885338" cy="885338"/>
            </a:xfrm>
          </p:grpSpPr>
          <p:sp>
            <p:nvSpPr>
              <p:cNvPr id="5" name="Oval 4"/>
              <p:cNvSpPr/>
              <p:nvPr/>
            </p:nvSpPr>
            <p:spPr>
              <a:xfrm>
                <a:off x="5711824" y="2995612"/>
                <a:ext cx="765176" cy="765176"/>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Circle Icons RR-06.png"/>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651744" y="2920608"/>
                <a:ext cx="885338" cy="885338"/>
              </a:xfrm>
              <a:prstGeom prst="rect">
                <a:avLst/>
              </a:prstGeom>
              <a:noFill/>
              <a:ln>
                <a:noFill/>
              </a:ln>
            </p:spPr>
          </p:pic>
        </p:grpSp>
      </p:grpSp>
      <p:pic>
        <p:nvPicPr>
          <p:cNvPr id="9" name="Picture 8" descr="store-red.png"/>
          <p:cNvPicPr>
            <a:picLocks noChangeAspect="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146500" y="1877245"/>
            <a:ext cx="1200463" cy="1200150"/>
          </a:xfrm>
          <a:prstGeom prst="rect">
            <a:avLst/>
          </a:prstGeom>
          <a:noFill/>
          <a:ln>
            <a:noFill/>
          </a:ln>
        </p:spPr>
      </p:pic>
      <p:pic>
        <p:nvPicPr>
          <p:cNvPr id="10" name="Picture 9"/>
          <p:cNvPicPr>
            <a:picLocks noChangeAspect="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97037" y="1877245"/>
            <a:ext cx="1200463" cy="1200150"/>
          </a:xfrm>
          <a:prstGeom prst="rect">
            <a:avLst/>
          </a:prstGeom>
          <a:noFill/>
          <a:ln>
            <a:noFill/>
          </a:ln>
        </p:spPr>
      </p:pic>
      <p:sp>
        <p:nvSpPr>
          <p:cNvPr id="11" name="Rectangle 10"/>
          <p:cNvSpPr/>
          <p:nvPr/>
        </p:nvSpPr>
        <p:spPr>
          <a:xfrm>
            <a:off x="4601276" y="3298137"/>
            <a:ext cx="2057936" cy="530913"/>
          </a:xfrm>
          <a:prstGeom prst="rect">
            <a:avLst/>
          </a:prstGeom>
        </p:spPr>
        <p:txBody>
          <a:bodyPr wrap="square" lIns="68586" tIns="34294" rIns="68586" bIns="34294">
            <a:spAutoFit/>
          </a:bodyPr>
          <a:lstStyle/>
          <a:p>
            <a:pPr algn="ctr">
              <a:spcBef>
                <a:spcPts val="1350"/>
              </a:spcBef>
            </a:pPr>
            <a:r>
              <a:rPr lang="en-US" sz="1500" b="1" dirty="0"/>
              <a:t>Single View of the Customer</a:t>
            </a:r>
          </a:p>
        </p:txBody>
      </p:sp>
      <p:sp>
        <p:nvSpPr>
          <p:cNvPr id="12" name="Rectangle 11"/>
          <p:cNvSpPr/>
          <p:nvPr/>
        </p:nvSpPr>
        <p:spPr>
          <a:xfrm>
            <a:off x="6717764" y="3298137"/>
            <a:ext cx="2057936" cy="300081"/>
          </a:xfrm>
          <a:prstGeom prst="rect">
            <a:avLst/>
          </a:prstGeom>
        </p:spPr>
        <p:txBody>
          <a:bodyPr wrap="square" lIns="68586" tIns="34294" rIns="68586" bIns="34294">
            <a:spAutoFit/>
          </a:bodyPr>
          <a:lstStyle/>
          <a:p>
            <a:pPr algn="ctr">
              <a:spcBef>
                <a:spcPts val="1350"/>
              </a:spcBef>
            </a:pPr>
            <a:r>
              <a:rPr lang="en-US" sz="1500" b="1" dirty="0"/>
              <a:t>Retail-Centric</a:t>
            </a:r>
          </a:p>
        </p:txBody>
      </p:sp>
      <p:pic>
        <p:nvPicPr>
          <p:cNvPr id="14" name="Picture 13" descr="Circle Icons RR-12.png"/>
          <p:cNvPicPr>
            <a:picLocks noChangeAspect="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913525" y="1842717"/>
            <a:ext cx="1200463" cy="1200150"/>
          </a:xfrm>
          <a:prstGeom prst="rect">
            <a:avLst/>
          </a:prstGeom>
        </p:spPr>
      </p:pic>
      <p:sp>
        <p:nvSpPr>
          <p:cNvPr id="15" name="Rectangle 14"/>
          <p:cNvSpPr/>
          <p:nvPr/>
        </p:nvSpPr>
        <p:spPr>
          <a:xfrm>
            <a:off x="2484788" y="3298137"/>
            <a:ext cx="2057936" cy="300081"/>
          </a:xfrm>
          <a:prstGeom prst="rect">
            <a:avLst/>
          </a:prstGeom>
        </p:spPr>
        <p:txBody>
          <a:bodyPr wrap="square" lIns="68586" tIns="34294" rIns="68586" bIns="34294">
            <a:spAutoFit/>
          </a:bodyPr>
          <a:lstStyle/>
          <a:p>
            <a:pPr algn="ctr">
              <a:spcBef>
                <a:spcPts val="1350"/>
              </a:spcBef>
            </a:pPr>
            <a:r>
              <a:rPr lang="en-US" sz="1500" b="1" dirty="0"/>
              <a:t>Mobile First</a:t>
            </a:r>
          </a:p>
        </p:txBody>
      </p:sp>
    </p:spTree>
    <p:extLst>
      <p:ext uri="{BB962C8B-B14F-4D97-AF65-F5344CB8AC3E}">
        <p14:creationId xmlns:p14="http://schemas.microsoft.com/office/powerpoint/2010/main" val="407296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build="p"/>
      <p:bldP spid="12" grpId="0" build="p"/>
      <p:bldP spid="1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Overview</a:t>
            </a:r>
            <a:endParaRPr lang="en-US" dirty="0"/>
          </a:p>
        </p:txBody>
      </p:sp>
      <p:sp>
        <p:nvSpPr>
          <p:cNvPr id="3" name="Text Placeholder 2"/>
          <p:cNvSpPr>
            <a:spLocks noGrp="1"/>
          </p:cNvSpPr>
          <p:nvPr>
            <p:ph type="body" sz="quarter" idx="10"/>
          </p:nvPr>
        </p:nvSpPr>
        <p:spPr>
          <a:xfrm>
            <a:off x="385885" y="1123950"/>
            <a:ext cx="8407400" cy="3630613"/>
          </a:xfrm>
        </p:spPr>
        <p:txBody>
          <a:bodyPr/>
          <a:lstStyle/>
          <a:p>
            <a:r>
              <a:rPr lang="en-US" dirty="0" err="1">
                <a:solidFill>
                  <a:srgbClr val="32415A"/>
                </a:solidFill>
              </a:rPr>
              <a:t>RichRelevance</a:t>
            </a:r>
            <a:r>
              <a:rPr lang="en-US" dirty="0">
                <a:solidFill>
                  <a:srgbClr val="32415A"/>
                </a:solidFill>
              </a:rPr>
              <a:t> Engage™ provides retailers the unique ability to display different, targeted and relevant content to each shopper based on their individual characteristics. </a:t>
            </a:r>
            <a:endParaRPr lang="en-US" dirty="0" smtClean="0">
              <a:solidFill>
                <a:srgbClr val="32415A"/>
              </a:solidFill>
            </a:endParaRPr>
          </a:p>
          <a:p>
            <a:endParaRPr lang="en-US" sz="800" dirty="0" smtClean="0">
              <a:solidFill>
                <a:srgbClr val="32415A"/>
              </a:solidFill>
            </a:endParaRPr>
          </a:p>
          <a:p>
            <a:pPr marL="342900" indent="-342900">
              <a:buFont typeface="Arial"/>
              <a:buChar char="•"/>
            </a:pPr>
            <a:r>
              <a:rPr lang="en-US" dirty="0" smtClean="0">
                <a:solidFill>
                  <a:srgbClr val="32415A"/>
                </a:solidFill>
              </a:rPr>
              <a:t>By </a:t>
            </a:r>
            <a:r>
              <a:rPr lang="en-US" dirty="0">
                <a:solidFill>
                  <a:srgbClr val="32415A"/>
                </a:solidFill>
              </a:rPr>
              <a:t>utilizing Engage, retailers build one-to-one relationships with all their customers by displaying content that engages them across all buying channels—web, mobile and in store. </a:t>
            </a:r>
            <a:endParaRPr lang="en-US" dirty="0" smtClean="0">
              <a:solidFill>
                <a:srgbClr val="32415A"/>
              </a:solidFill>
            </a:endParaRPr>
          </a:p>
          <a:p>
            <a:pPr marL="342900" indent="-342900">
              <a:buFont typeface="Arial"/>
              <a:buChar char="•"/>
            </a:pPr>
            <a:r>
              <a:rPr lang="en-US" dirty="0" smtClean="0">
                <a:solidFill>
                  <a:srgbClr val="32415A"/>
                </a:solidFill>
              </a:rPr>
              <a:t>Engage </a:t>
            </a:r>
            <a:r>
              <a:rPr lang="en-US" dirty="0">
                <a:solidFill>
                  <a:srgbClr val="32415A"/>
                </a:solidFill>
              </a:rPr>
              <a:t>maps individual shopper behavior against advanced targeting and audience segmentation tools to enable marketers to personalize campaigns that deliver relevant content. </a:t>
            </a:r>
            <a:endParaRPr lang="en-US" dirty="0" smtClean="0">
              <a:solidFill>
                <a:srgbClr val="32415A"/>
              </a:solidFill>
            </a:endParaRPr>
          </a:p>
          <a:p>
            <a:pPr marL="342900" indent="-342900">
              <a:buFont typeface="Arial"/>
              <a:buChar char="•"/>
            </a:pPr>
            <a:endParaRPr lang="en-US" sz="800" dirty="0" smtClean="0">
              <a:solidFill>
                <a:srgbClr val="32415A"/>
              </a:solidFill>
            </a:endParaRPr>
          </a:p>
          <a:p>
            <a:r>
              <a:rPr lang="en-US" dirty="0" smtClean="0">
                <a:solidFill>
                  <a:srgbClr val="32415A"/>
                </a:solidFill>
              </a:rPr>
              <a:t>This </a:t>
            </a:r>
            <a:r>
              <a:rPr lang="en-US" dirty="0">
                <a:solidFill>
                  <a:srgbClr val="32415A"/>
                </a:solidFill>
              </a:rPr>
              <a:t>playbook is designed to help </a:t>
            </a:r>
            <a:r>
              <a:rPr lang="en-US" dirty="0" err="1">
                <a:solidFill>
                  <a:srgbClr val="32415A"/>
                </a:solidFill>
              </a:rPr>
              <a:t>RichRelevance’s</a:t>
            </a:r>
            <a:r>
              <a:rPr lang="en-US" dirty="0">
                <a:solidFill>
                  <a:srgbClr val="32415A"/>
                </a:solidFill>
              </a:rPr>
              <a:t> clients understand how they can get the most from Engage. </a:t>
            </a:r>
            <a:endParaRPr lang="en-US" dirty="0" smtClean="0">
              <a:solidFill>
                <a:srgbClr val="32415A"/>
              </a:solidFill>
            </a:endParaRPr>
          </a:p>
        </p:txBody>
      </p:sp>
    </p:spTree>
    <p:extLst>
      <p:ext uri="{BB962C8B-B14F-4D97-AF65-F5344CB8AC3E}">
        <p14:creationId xmlns:p14="http://schemas.microsoft.com/office/powerpoint/2010/main" val="284062245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 glossary</a:t>
            </a:r>
            <a:endParaRPr lang="en-US" dirty="0"/>
          </a:p>
        </p:txBody>
      </p:sp>
      <p:sp>
        <p:nvSpPr>
          <p:cNvPr id="3" name="Text Placeholder 2"/>
          <p:cNvSpPr>
            <a:spLocks noGrp="1"/>
          </p:cNvSpPr>
          <p:nvPr>
            <p:ph type="body" sz="quarter" idx="10"/>
          </p:nvPr>
        </p:nvSpPr>
        <p:spPr>
          <a:xfrm>
            <a:off x="368300" y="922336"/>
            <a:ext cx="8407400" cy="3630613"/>
          </a:xfrm>
        </p:spPr>
        <p:txBody>
          <a:bodyPr/>
          <a:lstStyle/>
          <a:p>
            <a:pPr marL="342900" indent="-342900">
              <a:buFont typeface="Arial"/>
              <a:buChar char="•"/>
            </a:pPr>
            <a:r>
              <a:rPr lang="en-US" dirty="0" smtClean="0"/>
              <a:t>contents</a:t>
            </a:r>
          </a:p>
          <a:p>
            <a:pPr marL="799948" lvl="1" indent="-342900">
              <a:buFont typeface="Arial"/>
              <a:buChar char="•"/>
            </a:pPr>
            <a:r>
              <a:rPr lang="en-US" sz="1600" dirty="0"/>
              <a:t>i</a:t>
            </a:r>
            <a:r>
              <a:rPr lang="en-US" sz="1600" dirty="0" smtClean="0"/>
              <a:t>mage, video, flash, text</a:t>
            </a:r>
          </a:p>
          <a:p>
            <a:pPr marL="342900" indent="-342900">
              <a:buFont typeface="Arial"/>
              <a:buChar char="•"/>
            </a:pPr>
            <a:r>
              <a:rPr lang="en-US" dirty="0"/>
              <a:t>t</a:t>
            </a:r>
            <a:r>
              <a:rPr lang="en-US" dirty="0" smtClean="0"/>
              <a:t>ags</a:t>
            </a:r>
          </a:p>
          <a:p>
            <a:pPr marL="799948" lvl="1" indent="-342900">
              <a:buFont typeface="Arial"/>
              <a:buChar char="•"/>
            </a:pPr>
            <a:r>
              <a:rPr lang="en-US" sz="1600" dirty="0" smtClean="0"/>
              <a:t>grouping of contents</a:t>
            </a:r>
          </a:p>
          <a:p>
            <a:pPr marL="342900" indent="-342900">
              <a:buFont typeface="Arial"/>
              <a:buChar char="•"/>
            </a:pPr>
            <a:r>
              <a:rPr lang="en-US" dirty="0"/>
              <a:t>c</a:t>
            </a:r>
            <a:r>
              <a:rPr lang="en-US" dirty="0" smtClean="0"/>
              <a:t>ontent catalog feed</a:t>
            </a:r>
          </a:p>
          <a:p>
            <a:pPr marL="799948" lvl="1" indent="-342900">
              <a:buFont typeface="Arial"/>
              <a:buChar char="•"/>
            </a:pPr>
            <a:r>
              <a:rPr lang="en-US" sz="1600" dirty="0"/>
              <a:t>s</a:t>
            </a:r>
            <a:r>
              <a:rPr lang="en-US" sz="1600" dirty="0" smtClean="0"/>
              <a:t>cheduled feed upload</a:t>
            </a:r>
          </a:p>
          <a:p>
            <a:pPr marL="799948" lvl="1" indent="-342900">
              <a:buFont typeface="Arial"/>
              <a:buChar char="•"/>
            </a:pPr>
            <a:r>
              <a:rPr lang="en-US" sz="1600" dirty="0" err="1"/>
              <a:t>a</a:t>
            </a:r>
            <a:r>
              <a:rPr lang="en-US" sz="1600" dirty="0" err="1" smtClean="0"/>
              <a:t>pi</a:t>
            </a:r>
            <a:endParaRPr lang="en-US" dirty="0" smtClean="0"/>
          </a:p>
          <a:p>
            <a:pPr marL="342900" indent="-342900">
              <a:buFont typeface="Arial"/>
              <a:buChar char="•"/>
            </a:pPr>
            <a:r>
              <a:rPr lang="en-US" dirty="0"/>
              <a:t>s</a:t>
            </a:r>
            <a:r>
              <a:rPr lang="en-US" dirty="0" smtClean="0"/>
              <a:t>egments - </a:t>
            </a:r>
            <a:r>
              <a:rPr lang="en-US" sz="1600" dirty="0" smtClean="0"/>
              <a:t>who</a:t>
            </a:r>
          </a:p>
          <a:p>
            <a:pPr marL="799948" lvl="1" indent="-342900">
              <a:buFont typeface="Arial"/>
              <a:buChar char="•"/>
            </a:pPr>
            <a:r>
              <a:rPr lang="en-US" sz="1600" dirty="0"/>
              <a:t>c</a:t>
            </a:r>
            <a:r>
              <a:rPr lang="en-US" sz="1600" dirty="0" smtClean="0"/>
              <a:t>ustom</a:t>
            </a:r>
          </a:p>
          <a:p>
            <a:pPr marL="799948" lvl="1" indent="-342900">
              <a:buFont typeface="Arial"/>
              <a:buChar char="•"/>
            </a:pPr>
            <a:r>
              <a:rPr lang="en-US" sz="1600" dirty="0"/>
              <a:t>i</a:t>
            </a:r>
            <a:r>
              <a:rPr lang="en-US" sz="1600" dirty="0" smtClean="0"/>
              <a:t>mported</a:t>
            </a:r>
          </a:p>
          <a:p>
            <a:pPr marL="342900" indent="-342900">
              <a:buFont typeface="Arial"/>
              <a:buChar char="•"/>
            </a:pPr>
            <a:r>
              <a:rPr lang="en-US" dirty="0" smtClean="0"/>
              <a:t>contexts – </a:t>
            </a:r>
            <a:r>
              <a:rPr lang="en-US" sz="1600" dirty="0" smtClean="0"/>
              <a:t>where right now</a:t>
            </a:r>
          </a:p>
          <a:p>
            <a:pPr marL="342900" indent="-342900">
              <a:buFont typeface="Arial"/>
              <a:buChar char="•"/>
            </a:pP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12761450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pPr>
              <a:lnSpc>
                <a:spcPct val="150000"/>
              </a:lnSpc>
            </a:pPr>
            <a:r>
              <a:rPr lang="en-US" sz="2400" u="sng" dirty="0">
                <a:hlinkClick r:id="rId3" action="ppaction://hlinksldjump"/>
              </a:rPr>
              <a:t>Auto-optimization powered by King-of-the-Hill </a:t>
            </a:r>
            <a:r>
              <a:rPr lang="en-US" sz="2400" u="sng" dirty="0" smtClean="0">
                <a:hlinkClick r:id="rId3" action="ppaction://hlinksldjump"/>
              </a:rPr>
              <a:t>decision</a:t>
            </a:r>
            <a:r>
              <a:rPr lang="en-US" sz="2400" u="sng" dirty="0"/>
              <a:t>	</a:t>
            </a:r>
          </a:p>
          <a:p>
            <a:pPr>
              <a:lnSpc>
                <a:spcPct val="150000"/>
              </a:lnSpc>
            </a:pPr>
            <a:r>
              <a:rPr lang="en-US" sz="2400" u="sng" dirty="0" smtClean="0">
                <a:hlinkClick r:id="rId4" action="ppaction://hlinksldjump"/>
              </a:rPr>
              <a:t>Integration with CMS providers </a:t>
            </a:r>
            <a:endParaRPr lang="en-US" sz="2400" u="sng" dirty="0" smtClean="0"/>
          </a:p>
          <a:p>
            <a:pPr>
              <a:lnSpc>
                <a:spcPct val="150000"/>
              </a:lnSpc>
            </a:pPr>
            <a:r>
              <a:rPr lang="en-US" sz="2400" u="sng" dirty="0" smtClean="0">
                <a:hlinkClick r:id="rId5" action="ppaction://hlinksldjump"/>
              </a:rPr>
              <a:t>True </a:t>
            </a:r>
            <a:r>
              <a:rPr lang="en-US" sz="2400" u="sng" dirty="0" err="1" smtClean="0">
                <a:hlinkClick r:id="rId5" action="ppaction://hlinksldjump"/>
              </a:rPr>
              <a:t>omnichannel</a:t>
            </a:r>
            <a:r>
              <a:rPr lang="en-US" sz="2400" u="sng" dirty="0" smtClean="0">
                <a:hlinkClick r:id="rId5" action="ppaction://hlinksldjump"/>
              </a:rPr>
              <a:t> engagement</a:t>
            </a:r>
            <a:endParaRPr lang="en-US" sz="2400" u="sng" dirty="0" smtClean="0"/>
          </a:p>
          <a:p>
            <a:pPr>
              <a:lnSpc>
                <a:spcPct val="150000"/>
              </a:lnSpc>
            </a:pPr>
            <a:r>
              <a:rPr lang="en-US" sz="2400" u="sng" dirty="0" smtClean="0">
                <a:hlinkClick r:id="rId6" action="ppaction://hlinksldjump"/>
              </a:rPr>
              <a:t>Embedded </a:t>
            </a:r>
            <a:r>
              <a:rPr lang="en-US" sz="2400" u="sng" dirty="0">
                <a:hlinkClick r:id="rId6" action="ppaction://hlinksldjump"/>
              </a:rPr>
              <a:t>recommendations</a:t>
            </a:r>
            <a:endParaRPr lang="en-US" sz="2400" u="sng" dirty="0"/>
          </a:p>
          <a:p>
            <a:pPr>
              <a:lnSpc>
                <a:spcPct val="150000"/>
              </a:lnSpc>
            </a:pPr>
            <a:r>
              <a:rPr lang="en-US" sz="2400" u="sng" dirty="0">
                <a:hlinkClick r:id="rId7" action="ppaction://hlinksldjump"/>
              </a:rPr>
              <a:t>Content tagging</a:t>
            </a:r>
            <a:endParaRPr lang="en-US" sz="2400" u="sng" dirty="0"/>
          </a:p>
        </p:txBody>
      </p:sp>
      <p:sp>
        <p:nvSpPr>
          <p:cNvPr id="3" name="Title 2"/>
          <p:cNvSpPr>
            <a:spLocks noGrp="1"/>
          </p:cNvSpPr>
          <p:nvPr>
            <p:ph type="title"/>
          </p:nvPr>
        </p:nvSpPr>
        <p:spPr>
          <a:xfrm>
            <a:off x="325116" y="227637"/>
            <a:ext cx="8407400" cy="685800"/>
          </a:xfrm>
        </p:spPr>
        <p:txBody>
          <a:bodyPr/>
          <a:lstStyle/>
          <a:p>
            <a:r>
              <a:rPr lang="en-US" dirty="0" smtClean="0"/>
              <a:t>Key Features</a:t>
            </a:r>
            <a:endParaRPr lang="en-US" dirty="0"/>
          </a:p>
        </p:txBody>
      </p:sp>
    </p:spTree>
    <p:extLst>
      <p:ext uri="{BB962C8B-B14F-4D97-AF65-F5344CB8AC3E}">
        <p14:creationId xmlns:p14="http://schemas.microsoft.com/office/powerpoint/2010/main" val="1461729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normAutofit fontScale="70000" lnSpcReduction="20000"/>
          </a:bodyPr>
          <a:lstStyle/>
          <a:p>
            <a:pPr marL="285738" indent="-285738">
              <a:lnSpc>
                <a:spcPct val="120000"/>
              </a:lnSpc>
              <a:spcBef>
                <a:spcPts val="900"/>
              </a:spcBef>
              <a:buFont typeface="Arial"/>
              <a:buChar char="•"/>
            </a:pPr>
            <a:r>
              <a:rPr lang="en-US" dirty="0"/>
              <a:t>Leverages the same powerful King of The Hill (KOTH) technology as Recommend: optimize and measure based on the KPIs that matters to </a:t>
            </a:r>
            <a:r>
              <a:rPr lang="en-US" dirty="0" smtClean="0"/>
              <a:t>you</a:t>
            </a:r>
            <a:endParaRPr lang="en-US" dirty="0"/>
          </a:p>
          <a:p>
            <a:pPr marL="285738" indent="-285738">
              <a:lnSpc>
                <a:spcPct val="120000"/>
              </a:lnSpc>
              <a:spcBef>
                <a:spcPts val="900"/>
              </a:spcBef>
              <a:buFont typeface="Arial"/>
              <a:buChar char="•"/>
            </a:pPr>
            <a:r>
              <a:rPr lang="en-US" dirty="0"/>
              <a:t>No need to manually run hundreds of A/B tests to choose the right creatives/content</a:t>
            </a:r>
            <a:r>
              <a:rPr lang="en-US" dirty="0" smtClean="0"/>
              <a:t>.</a:t>
            </a:r>
            <a:endParaRPr lang="en-US" dirty="0"/>
          </a:p>
        </p:txBody>
      </p:sp>
      <p:sp>
        <p:nvSpPr>
          <p:cNvPr id="3" name="Title 2"/>
          <p:cNvSpPr>
            <a:spLocks noGrp="1"/>
          </p:cNvSpPr>
          <p:nvPr>
            <p:ph type="title"/>
          </p:nvPr>
        </p:nvSpPr>
        <p:spPr/>
        <p:txBody>
          <a:bodyPr/>
          <a:lstStyle/>
          <a:p>
            <a:r>
              <a:rPr lang="en-US" dirty="0"/>
              <a:t>Automatically optimize your content</a:t>
            </a:r>
          </a:p>
        </p:txBody>
      </p:sp>
      <p:pic>
        <p:nvPicPr>
          <p:cNvPr id="7" name="Picture 6"/>
          <p:cNvPicPr>
            <a:picLocks noChangeAspect="1"/>
          </p:cNvPicPr>
          <p:nvPr/>
        </p:nvPicPr>
        <p:blipFill>
          <a:blip r:embed="rId3">
            <a:clrChange>
              <a:clrFrom>
                <a:srgbClr val="FFFFFF"/>
              </a:clrFrom>
              <a:clrTo>
                <a:srgbClr val="FFFFFF">
                  <a:alpha val="0"/>
                </a:srgbClr>
              </a:clrTo>
            </a:clrChange>
          </a:blip>
          <a:stretch>
            <a:fillRect/>
          </a:stretch>
        </p:blipFill>
        <p:spPr>
          <a:xfrm>
            <a:off x="4692110" y="1221429"/>
            <a:ext cx="4083591" cy="2389493"/>
          </a:xfrm>
          <a:prstGeom prst="rect">
            <a:avLst/>
          </a:prstGeom>
        </p:spPr>
      </p:pic>
      <p:pic>
        <p:nvPicPr>
          <p:cNvPr id="5" name="Picture 4" descr="back.png">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8200" y="308003"/>
            <a:ext cx="434947" cy="434947"/>
          </a:xfrm>
          <a:prstGeom prst="rect">
            <a:avLst/>
          </a:prstGeom>
        </p:spPr>
      </p:pic>
    </p:spTree>
    <p:extLst>
      <p:ext uri="{BB962C8B-B14F-4D97-AF65-F5344CB8AC3E}">
        <p14:creationId xmlns:p14="http://schemas.microsoft.com/office/powerpoint/2010/main" val="4256936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Content Placeholder 2"/>
          <p:cNvSpPr>
            <a:spLocks noGrp="1"/>
          </p:cNvSpPr>
          <p:nvPr>
            <p:ph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numCol="1" anchor="t" anchorCtr="0" compatLnSpc="1">
            <a:prstTxWarp prst="textNoShape">
              <a:avLst/>
            </a:prstTxWarp>
            <a:normAutofit/>
          </a:bodyPr>
          <a:lstStyle/>
          <a:p>
            <a:pPr marL="0" indent="0">
              <a:spcBef>
                <a:spcPts val="600"/>
              </a:spcBef>
              <a:buNone/>
            </a:pPr>
            <a:r>
              <a:rPr lang="en-GB" sz="1800" dirty="0">
                <a:solidFill>
                  <a:schemeClr val="accent3">
                    <a:lumMod val="75000"/>
                  </a:schemeClr>
                </a:solidFill>
              </a:rPr>
              <a:t>Enables quick and easy upload of large amount of contents automatically to Engage via API plugin (CMS partners) or by feeds (others).</a:t>
            </a:r>
          </a:p>
          <a:p>
            <a:pPr marL="0" indent="0">
              <a:buNone/>
            </a:pPr>
            <a:endParaRPr lang="en-GB" sz="1800" dirty="0"/>
          </a:p>
          <a:p>
            <a:pPr marL="0" indent="0">
              <a:buNone/>
            </a:pPr>
            <a:r>
              <a:rPr lang="en-US" sz="1800" dirty="0"/>
              <a:t>Partnerships:</a:t>
            </a:r>
          </a:p>
          <a:p>
            <a:r>
              <a:rPr lang="en-US" sz="1800" dirty="0"/>
              <a:t>At launch –</a:t>
            </a:r>
          </a:p>
          <a:p>
            <a:endParaRPr lang="en-US" sz="1800" dirty="0"/>
          </a:p>
          <a:p>
            <a:r>
              <a:rPr lang="en-US" sz="1800" dirty="0"/>
              <a:t>Upcoming – </a:t>
            </a:r>
            <a:endParaRPr lang="en-GB" sz="1800" dirty="0"/>
          </a:p>
          <a:p>
            <a:pPr marL="0" indent="0">
              <a:buNone/>
            </a:pPr>
            <a:endParaRPr lang="en-US" sz="1800" dirty="0"/>
          </a:p>
        </p:txBody>
      </p:sp>
      <p:sp>
        <p:nvSpPr>
          <p:cNvPr id="5325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6" tIns="45718" rIns="91436" bIns="45718" numCol="1" anchorCtr="0" compatLnSpc="1">
            <a:prstTxWarp prst="textNoShape">
              <a:avLst/>
            </a:prstTxWarp>
          </a:bodyPr>
          <a:lstStyle/>
          <a:p>
            <a:pPr eaLnBrk="1" hangingPunct="1"/>
            <a:r>
              <a:rPr lang="en-US" dirty="0"/>
              <a:t>Content API and Feed Ingestion</a:t>
            </a:r>
            <a:endParaRPr dirty="0"/>
          </a:p>
        </p:txBody>
      </p:sp>
      <p:sp>
        <p:nvSpPr>
          <p:cNvPr id="11" name="Rectangle 10"/>
          <p:cNvSpPr/>
          <p:nvPr/>
        </p:nvSpPr>
        <p:spPr>
          <a:xfrm>
            <a:off x="5294641" y="3746572"/>
            <a:ext cx="1314592" cy="715477"/>
          </a:xfrm>
          <a:prstGeom prst="rect">
            <a:avLst/>
          </a:prstGeom>
          <a:solidFill>
            <a:srgbClr val="F8AD4E"/>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r>
              <a:rPr lang="en-US" sz="2000" b="1" dirty="0">
                <a:solidFill>
                  <a:srgbClr val="000000"/>
                </a:solidFill>
              </a:rPr>
              <a:t>Engage</a:t>
            </a:r>
          </a:p>
        </p:txBody>
      </p:sp>
      <p:sp>
        <p:nvSpPr>
          <p:cNvPr id="9" name="Oval 8"/>
          <p:cNvSpPr/>
          <p:nvPr/>
        </p:nvSpPr>
        <p:spPr>
          <a:xfrm>
            <a:off x="1596600" y="3414985"/>
            <a:ext cx="2343403" cy="1545431"/>
          </a:xfrm>
          <a:prstGeom prst="ellipse">
            <a:avLst/>
          </a:prstGeom>
          <a:solidFill>
            <a:srgbClr val="3366FF">
              <a:alpha val="21000"/>
            </a:srgb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p>
        </p:txBody>
      </p:sp>
      <p:sp>
        <p:nvSpPr>
          <p:cNvPr id="10" name="Rectangle 9"/>
          <p:cNvSpPr/>
          <p:nvPr/>
        </p:nvSpPr>
        <p:spPr>
          <a:xfrm>
            <a:off x="1636257" y="3979568"/>
            <a:ext cx="914499" cy="188284"/>
          </a:xfrm>
          <a:prstGeom prst="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r>
              <a:rPr lang="en-US" sz="1300" dirty="0">
                <a:solidFill>
                  <a:srgbClr val="000000"/>
                </a:solidFill>
              </a:rPr>
              <a:t>Image</a:t>
            </a:r>
          </a:p>
        </p:txBody>
      </p:sp>
      <p:sp>
        <p:nvSpPr>
          <p:cNvPr id="15" name="Rectangle 14"/>
          <p:cNvSpPr/>
          <p:nvPr/>
        </p:nvSpPr>
        <p:spPr>
          <a:xfrm>
            <a:off x="2822326" y="3794485"/>
            <a:ext cx="914499" cy="188284"/>
          </a:xfrm>
          <a:prstGeom prst="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r>
              <a:rPr lang="en-US" sz="1300" dirty="0">
                <a:solidFill>
                  <a:srgbClr val="000000"/>
                </a:solidFill>
              </a:rPr>
              <a:t>Video</a:t>
            </a:r>
          </a:p>
        </p:txBody>
      </p:sp>
      <p:sp>
        <p:nvSpPr>
          <p:cNvPr id="16" name="Rectangle 15"/>
          <p:cNvSpPr/>
          <p:nvPr/>
        </p:nvSpPr>
        <p:spPr>
          <a:xfrm>
            <a:off x="1755524" y="4375510"/>
            <a:ext cx="914499" cy="188284"/>
          </a:xfrm>
          <a:prstGeom prst="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r>
              <a:rPr lang="en-US" sz="1300" dirty="0">
                <a:solidFill>
                  <a:srgbClr val="000000"/>
                </a:solidFill>
              </a:rPr>
              <a:t>Flash</a:t>
            </a:r>
          </a:p>
        </p:txBody>
      </p:sp>
      <p:sp>
        <p:nvSpPr>
          <p:cNvPr id="17" name="Rectangle 16"/>
          <p:cNvSpPr/>
          <p:nvPr/>
        </p:nvSpPr>
        <p:spPr>
          <a:xfrm>
            <a:off x="2855830" y="4273765"/>
            <a:ext cx="914499" cy="188284"/>
          </a:xfrm>
          <a:prstGeom prst="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r>
              <a:rPr lang="en-US" sz="1300" dirty="0">
                <a:solidFill>
                  <a:srgbClr val="000000"/>
                </a:solidFill>
              </a:rPr>
              <a:t>Text</a:t>
            </a:r>
          </a:p>
        </p:txBody>
      </p:sp>
      <p:sp>
        <p:nvSpPr>
          <p:cNvPr id="13" name="Right Arrow 12"/>
          <p:cNvSpPr/>
          <p:nvPr/>
        </p:nvSpPr>
        <p:spPr>
          <a:xfrm>
            <a:off x="4037353" y="3930004"/>
            <a:ext cx="1200279" cy="414224"/>
          </a:xfrm>
          <a:prstGeom prst="rightArrow">
            <a:avLst/>
          </a:prstGeom>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r>
              <a:rPr lang="en-US" dirty="0" smtClean="0"/>
              <a:t>API</a:t>
            </a:r>
            <a:endParaRPr lang="en-US" dirty="0"/>
          </a:p>
        </p:txBody>
      </p:sp>
      <p:sp>
        <p:nvSpPr>
          <p:cNvPr id="14" name="TextBox 13"/>
          <p:cNvSpPr txBox="1"/>
          <p:nvPr/>
        </p:nvSpPr>
        <p:spPr>
          <a:xfrm>
            <a:off x="2225167" y="3418746"/>
            <a:ext cx="743030" cy="323149"/>
          </a:xfrm>
          <a:prstGeom prst="rect">
            <a:avLst/>
          </a:prstGeom>
          <a:noFill/>
        </p:spPr>
        <p:txBody>
          <a:bodyPr wrap="square" lIns="91436" tIns="45718" rIns="91436" bIns="45718" rtlCol="0">
            <a:spAutoFit/>
          </a:bodyPr>
          <a:lstStyle/>
          <a:p>
            <a:pPr algn="ctr"/>
            <a:r>
              <a:rPr lang="en-US" sz="1500" b="1" dirty="0">
                <a:solidFill>
                  <a:srgbClr val="000000"/>
                </a:solidFill>
              </a:rPr>
              <a:t>CMS</a:t>
            </a:r>
          </a:p>
        </p:txBody>
      </p:sp>
      <p:pic>
        <p:nvPicPr>
          <p:cNvPr id="12" name="Picture 11" descr="imgres.jp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113910" y="2134441"/>
            <a:ext cx="2233930" cy="515522"/>
          </a:xfrm>
          <a:prstGeom prst="rect">
            <a:avLst/>
          </a:prstGeom>
        </p:spPr>
      </p:pic>
      <p:pic>
        <p:nvPicPr>
          <p:cNvPr id="2" name="Picture 1"/>
          <p:cNvPicPr>
            <a:picLocks noChangeAspect="1"/>
          </p:cNvPicPr>
          <p:nvPr/>
        </p:nvPicPr>
        <p:blipFill>
          <a:blip r:embed="rId4"/>
          <a:stretch>
            <a:fillRect/>
          </a:stretch>
        </p:blipFill>
        <p:spPr>
          <a:xfrm>
            <a:off x="3035057" y="2675001"/>
            <a:ext cx="2235200" cy="648646"/>
          </a:xfrm>
          <a:prstGeom prst="rect">
            <a:avLst/>
          </a:prstGeom>
        </p:spPr>
      </p:pic>
      <p:pic>
        <p:nvPicPr>
          <p:cNvPr id="3" name="Picture 2"/>
          <p:cNvPicPr>
            <a:picLocks noChangeAspect="1"/>
          </p:cNvPicPr>
          <p:nvPr/>
        </p:nvPicPr>
        <p:blipFill>
          <a:blip r:embed="rId5"/>
          <a:stretch>
            <a:fillRect/>
          </a:stretch>
        </p:blipFill>
        <p:spPr>
          <a:xfrm>
            <a:off x="2093693" y="2625147"/>
            <a:ext cx="685800" cy="698500"/>
          </a:xfrm>
          <a:prstGeom prst="rect">
            <a:avLst/>
          </a:prstGeom>
        </p:spPr>
      </p:pic>
      <p:pic>
        <p:nvPicPr>
          <p:cNvPr id="4" name="Picture 3" descr="back.png">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28051" y="267959"/>
            <a:ext cx="534949" cy="534949"/>
          </a:xfrm>
          <a:prstGeom prst="rect">
            <a:avLst/>
          </a:prstGeom>
        </p:spPr>
      </p:pic>
    </p:spTree>
    <p:extLst>
      <p:ext uri="{BB962C8B-B14F-4D97-AF65-F5344CB8AC3E}">
        <p14:creationId xmlns:p14="http://schemas.microsoft.com/office/powerpoint/2010/main" val="1079606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Omnichannel</a:t>
            </a:r>
          </a:p>
        </p:txBody>
      </p:sp>
      <p:sp>
        <p:nvSpPr>
          <p:cNvPr id="5" name="Content Placeholder 4"/>
          <p:cNvSpPr>
            <a:spLocks noGrp="1"/>
          </p:cNvSpPr>
          <p:nvPr>
            <p:ph sz="quarter" idx="11"/>
          </p:nvPr>
        </p:nvSpPr>
        <p:spPr>
          <a:xfrm>
            <a:off x="381000" y="1257300"/>
            <a:ext cx="4533989" cy="3543300"/>
          </a:xfrm>
        </p:spPr>
        <p:txBody>
          <a:bodyPr/>
          <a:lstStyle/>
          <a:p>
            <a:pPr marL="0" indent="0">
              <a:buNone/>
            </a:pPr>
            <a:r>
              <a:rPr lang="en-US" sz="1600" dirty="0"/>
              <a:t>Omnichannel content – push notification</a:t>
            </a:r>
          </a:p>
          <a:p>
            <a:r>
              <a:rPr lang="en-US" sz="1600" dirty="0"/>
              <a:t>Web</a:t>
            </a:r>
          </a:p>
          <a:p>
            <a:r>
              <a:rPr lang="en-US" sz="1600" dirty="0"/>
              <a:t>Shopper mobile apps </a:t>
            </a:r>
          </a:p>
          <a:p>
            <a:r>
              <a:rPr lang="en-US" sz="1600" dirty="0"/>
              <a:t>Email</a:t>
            </a:r>
          </a:p>
          <a:p>
            <a:r>
              <a:rPr lang="en-US" sz="1600" dirty="0"/>
              <a:t>Call center apps</a:t>
            </a:r>
          </a:p>
          <a:p>
            <a:r>
              <a:rPr lang="en-US" sz="1600" dirty="0"/>
              <a:t>In-store</a:t>
            </a:r>
          </a:p>
          <a:p>
            <a:pPr marL="714238" lvl="1" indent="-257209"/>
            <a:r>
              <a:rPr lang="en-US" sz="1600" dirty="0"/>
              <a:t>Sales associate mobile apps</a:t>
            </a:r>
          </a:p>
          <a:p>
            <a:pPr marL="714238" lvl="1" indent="-257209"/>
            <a:r>
              <a:rPr lang="en-US" sz="1600" dirty="0"/>
              <a:t>Kiosk/POS apps</a:t>
            </a:r>
          </a:p>
          <a:p>
            <a:pPr marL="0" indent="0">
              <a:buNone/>
            </a:pPr>
            <a:r>
              <a:rPr lang="en-US" sz="1600" dirty="0" err="1"/>
              <a:t>Omnichannel</a:t>
            </a:r>
            <a:r>
              <a:rPr lang="en-US" sz="1600" dirty="0"/>
              <a:t> data sources (input)</a:t>
            </a:r>
          </a:p>
          <a:p>
            <a:r>
              <a:rPr lang="en-US" sz="1600" dirty="0"/>
              <a:t>Web traffic</a:t>
            </a:r>
          </a:p>
          <a:p>
            <a:r>
              <a:rPr lang="en-US" sz="1600"/>
              <a:t>Mobile web/app </a:t>
            </a:r>
            <a:r>
              <a:rPr lang="en-US" sz="1600" dirty="0"/>
              <a:t>traffic</a:t>
            </a:r>
          </a:p>
          <a:p>
            <a:r>
              <a:rPr lang="en-US" sz="1600" dirty="0"/>
              <a:t>Offline data (POS)</a:t>
            </a:r>
          </a:p>
        </p:txBody>
      </p:sp>
      <p:sp>
        <p:nvSpPr>
          <p:cNvPr id="2" name="Text Placeholder 1"/>
          <p:cNvSpPr>
            <a:spLocks noGrp="1"/>
          </p:cNvSpPr>
          <p:nvPr>
            <p:ph type="body" sz="quarter" idx="10"/>
          </p:nvPr>
        </p:nvSpPr>
        <p:spPr/>
        <p:txBody>
          <a:bodyPr/>
          <a:lstStyle/>
          <a:p>
            <a:r>
              <a:rPr lang="en-US" dirty="0"/>
              <a:t>Be wherever your consumers are</a:t>
            </a:r>
            <a:r>
              <a:rPr lang="en-US" dirty="0" smtClean="0"/>
              <a:t>.</a:t>
            </a:r>
            <a:endParaRPr lang="en-US" dirty="0"/>
          </a:p>
        </p:txBody>
      </p:sp>
      <p:pic>
        <p:nvPicPr>
          <p:cNvPr id="6" name="Picture 5" descr="Omnichannel-Lab-icon-final-dark-0800p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8121" y="821096"/>
            <a:ext cx="3355421" cy="3501308"/>
          </a:xfrm>
          <a:prstGeom prst="rect">
            <a:avLst/>
          </a:prstGeom>
        </p:spPr>
      </p:pic>
      <p:pic>
        <p:nvPicPr>
          <p:cNvPr id="4" name="Picture 3" descr="back.png">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9263" y="236512"/>
            <a:ext cx="506437" cy="506437"/>
          </a:xfrm>
          <a:prstGeom prst="rect">
            <a:avLst/>
          </a:prstGeom>
        </p:spPr>
      </p:pic>
    </p:spTree>
    <p:extLst>
      <p:ext uri="{BB962C8B-B14F-4D97-AF65-F5344CB8AC3E}">
        <p14:creationId xmlns:p14="http://schemas.microsoft.com/office/powerpoint/2010/main" val="321218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Embedded </a:t>
            </a:r>
            <a:r>
              <a:rPr lang="en-US" dirty="0"/>
              <a:t>Recommendations</a:t>
            </a:r>
          </a:p>
        </p:txBody>
      </p:sp>
      <p:sp>
        <p:nvSpPr>
          <p:cNvPr id="4" name="Text Placeholder 3"/>
          <p:cNvSpPr>
            <a:spLocks noGrp="1"/>
          </p:cNvSpPr>
          <p:nvPr>
            <p:ph type="body" sz="quarter" idx="10"/>
          </p:nvPr>
        </p:nvSpPr>
        <p:spPr/>
        <p:txBody>
          <a:bodyPr/>
          <a:lstStyle/>
          <a:p>
            <a:r>
              <a:rPr lang="en-US" dirty="0"/>
              <a:t>Content with </a:t>
            </a:r>
            <a:r>
              <a:rPr lang="en-US" dirty="0" smtClean="0"/>
              <a:t>embedded recommendations provides a much stronger CTA.</a:t>
            </a:r>
            <a:endParaRPr lang="en-US" dirty="0"/>
          </a:p>
        </p:txBody>
      </p:sp>
      <p:pic>
        <p:nvPicPr>
          <p:cNvPr id="6" name="Picture 5"/>
          <p:cNvPicPr>
            <a:picLocks noChangeAspect="1"/>
          </p:cNvPicPr>
          <p:nvPr/>
        </p:nvPicPr>
        <p:blipFill>
          <a:blip r:embed="rId3"/>
          <a:stretch>
            <a:fillRect/>
          </a:stretch>
        </p:blipFill>
        <p:spPr>
          <a:xfrm>
            <a:off x="812531" y="1661865"/>
            <a:ext cx="3139727" cy="3107689"/>
          </a:xfrm>
          <a:prstGeom prst="rect">
            <a:avLst/>
          </a:prstGeom>
        </p:spPr>
      </p:pic>
      <p:sp>
        <p:nvSpPr>
          <p:cNvPr id="7" name="TextBox 6"/>
          <p:cNvSpPr txBox="1"/>
          <p:nvPr/>
        </p:nvSpPr>
        <p:spPr>
          <a:xfrm>
            <a:off x="741952" y="1307869"/>
            <a:ext cx="2622487" cy="369328"/>
          </a:xfrm>
          <a:prstGeom prst="rect">
            <a:avLst/>
          </a:prstGeom>
          <a:noFill/>
        </p:spPr>
        <p:txBody>
          <a:bodyPr wrap="none" lIns="91436" tIns="45718" rIns="91436" bIns="45718" rtlCol="0">
            <a:spAutoFit/>
          </a:bodyPr>
          <a:lstStyle/>
          <a:p>
            <a:r>
              <a:rPr lang="en-US" dirty="0" smtClean="0"/>
              <a:t>Without Embedded </a:t>
            </a:r>
            <a:r>
              <a:rPr lang="en-US" dirty="0"/>
              <a:t>R</a:t>
            </a:r>
            <a:r>
              <a:rPr lang="en-US" dirty="0" smtClean="0"/>
              <a:t>ec</a:t>
            </a:r>
            <a:endParaRPr lang="en-US" dirty="0"/>
          </a:p>
        </p:txBody>
      </p:sp>
      <p:pic>
        <p:nvPicPr>
          <p:cNvPr id="8" name="Picture 7"/>
          <p:cNvPicPr>
            <a:picLocks noChangeAspect="1"/>
          </p:cNvPicPr>
          <p:nvPr/>
        </p:nvPicPr>
        <p:blipFill>
          <a:blip r:embed="rId4"/>
          <a:stretch>
            <a:fillRect/>
          </a:stretch>
        </p:blipFill>
        <p:spPr>
          <a:xfrm>
            <a:off x="4489254" y="1753234"/>
            <a:ext cx="3398309" cy="3047366"/>
          </a:xfrm>
          <a:prstGeom prst="rect">
            <a:avLst/>
          </a:prstGeom>
        </p:spPr>
      </p:pic>
      <p:sp>
        <p:nvSpPr>
          <p:cNvPr id="9" name="TextBox 8"/>
          <p:cNvSpPr txBox="1"/>
          <p:nvPr/>
        </p:nvSpPr>
        <p:spPr>
          <a:xfrm>
            <a:off x="4400505" y="1338001"/>
            <a:ext cx="2893865" cy="369328"/>
          </a:xfrm>
          <a:prstGeom prst="rect">
            <a:avLst/>
          </a:prstGeom>
          <a:noFill/>
        </p:spPr>
        <p:txBody>
          <a:bodyPr wrap="square" lIns="91436" tIns="45718" rIns="91436" bIns="45718" rtlCol="0">
            <a:spAutoFit/>
          </a:bodyPr>
          <a:lstStyle/>
          <a:p>
            <a:r>
              <a:rPr lang="en-US" b="1" dirty="0" smtClean="0">
                <a:solidFill>
                  <a:srgbClr val="ED971B"/>
                </a:solidFill>
              </a:rPr>
              <a:t>With Embedded Rec</a:t>
            </a:r>
          </a:p>
        </p:txBody>
      </p:sp>
      <p:sp>
        <p:nvSpPr>
          <p:cNvPr id="2" name="Rectangle 1"/>
          <p:cNvSpPr/>
          <p:nvPr/>
        </p:nvSpPr>
        <p:spPr>
          <a:xfrm>
            <a:off x="964175" y="1907190"/>
            <a:ext cx="762000" cy="1524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p>
        </p:txBody>
      </p:sp>
      <p:sp>
        <p:nvSpPr>
          <p:cNvPr id="10" name="Rectangle 9"/>
          <p:cNvSpPr/>
          <p:nvPr/>
        </p:nvSpPr>
        <p:spPr>
          <a:xfrm>
            <a:off x="4494501" y="1990758"/>
            <a:ext cx="897486" cy="267784"/>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p>
        </p:txBody>
      </p:sp>
      <p:pic>
        <p:nvPicPr>
          <p:cNvPr id="5" name="Picture 4" descr="back.png">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18500" y="298450"/>
            <a:ext cx="444500" cy="444500"/>
          </a:xfrm>
          <a:prstGeom prst="rect">
            <a:avLst/>
          </a:prstGeom>
        </p:spPr>
      </p:pic>
    </p:spTree>
    <p:extLst>
      <p:ext uri="{BB962C8B-B14F-4D97-AF65-F5344CB8AC3E}">
        <p14:creationId xmlns:p14="http://schemas.microsoft.com/office/powerpoint/2010/main" val="63546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pPr>
              <a:buFont typeface="Arial"/>
              <a:buChar char="•"/>
            </a:pPr>
            <a:r>
              <a:rPr lang="en-US" dirty="0"/>
              <a:t>Apply rules for managing and personalizing content in different ways</a:t>
            </a:r>
          </a:p>
          <a:p>
            <a:pPr>
              <a:buFont typeface="Arial"/>
              <a:buChar char="•"/>
            </a:pPr>
            <a:r>
              <a:rPr lang="en-US" dirty="0"/>
              <a:t>Allows tagging of contents to create groups of eligible content to be considered on various placements/pages</a:t>
            </a:r>
          </a:p>
        </p:txBody>
      </p:sp>
      <p:sp>
        <p:nvSpPr>
          <p:cNvPr id="3" name="Title 2"/>
          <p:cNvSpPr>
            <a:spLocks noGrp="1"/>
          </p:cNvSpPr>
          <p:nvPr>
            <p:ph type="title"/>
          </p:nvPr>
        </p:nvSpPr>
        <p:spPr/>
        <p:txBody>
          <a:bodyPr/>
          <a:lstStyle/>
          <a:p>
            <a:r>
              <a:rPr lang="en-US" dirty="0"/>
              <a:t>Content Tagging Management</a:t>
            </a:r>
          </a:p>
        </p:txBody>
      </p:sp>
      <p:pic>
        <p:nvPicPr>
          <p:cNvPr id="4" name="Picture 3" descr="back.png">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0270" y="236537"/>
            <a:ext cx="455430" cy="455430"/>
          </a:xfrm>
          <a:prstGeom prst="rect">
            <a:avLst/>
          </a:prstGeom>
        </p:spPr>
      </p:pic>
    </p:spTree>
    <p:extLst>
      <p:ext uri="{BB962C8B-B14F-4D97-AF65-F5344CB8AC3E}">
        <p14:creationId xmlns:p14="http://schemas.microsoft.com/office/powerpoint/2010/main" val="47938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ight Arrow 53"/>
          <p:cNvSpPr/>
          <p:nvPr/>
        </p:nvSpPr>
        <p:spPr>
          <a:xfrm>
            <a:off x="6401276" y="2898912"/>
            <a:ext cx="381000" cy="304800"/>
          </a:xfrm>
          <a:prstGeom prst="rightArrow">
            <a:avLst/>
          </a:prstGeom>
          <a:solidFill>
            <a:schemeClr val="accent1">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p>
        </p:txBody>
      </p:sp>
      <p:pic>
        <p:nvPicPr>
          <p:cNvPr id="55" name="Picture 54" descr="Omnichannel-Lab-icon-final-dark-0800px.png"/>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6875864" y="1990893"/>
            <a:ext cx="2032471" cy="2120838"/>
          </a:xfrm>
          <a:prstGeom prst="rect">
            <a:avLst/>
          </a:prstGeom>
        </p:spPr>
      </p:pic>
      <p:sp>
        <p:nvSpPr>
          <p:cNvPr id="2" name="Title 1"/>
          <p:cNvSpPr>
            <a:spLocks noGrp="1"/>
          </p:cNvSpPr>
          <p:nvPr>
            <p:ph type="title"/>
          </p:nvPr>
        </p:nvSpPr>
        <p:spPr/>
        <p:txBody>
          <a:bodyPr/>
          <a:lstStyle/>
          <a:p>
            <a:r>
              <a:rPr lang="en-US" dirty="0" smtClean="0"/>
              <a:t>Engage: A Visual Depiction</a:t>
            </a:r>
            <a:endParaRPr lang="en-US" dirty="0"/>
          </a:p>
        </p:txBody>
      </p:sp>
      <p:grpSp>
        <p:nvGrpSpPr>
          <p:cNvPr id="6" name="Group 5"/>
          <p:cNvGrpSpPr/>
          <p:nvPr/>
        </p:nvGrpSpPr>
        <p:grpSpPr>
          <a:xfrm rot="16200000">
            <a:off x="1100862" y="1759055"/>
            <a:ext cx="1701644" cy="1187672"/>
            <a:chOff x="1445577" y="16033"/>
            <a:chExt cx="2244725" cy="1795780"/>
          </a:xfrm>
        </p:grpSpPr>
        <p:sp>
          <p:nvSpPr>
            <p:cNvPr id="7" name="Oval 6"/>
            <p:cNvSpPr/>
            <p:nvPr/>
          </p:nvSpPr>
          <p:spPr>
            <a:xfrm>
              <a:off x="1530556" y="104219"/>
              <a:ext cx="2068353" cy="718312"/>
            </a:xfrm>
            <a:prstGeom prst="ellipse">
              <a:avLst/>
            </a:prstGeom>
            <a:ln>
              <a:solidFill>
                <a:schemeClr val="accent1">
                  <a:lumMod val="60000"/>
                  <a:lumOff val="40000"/>
                </a:schemeClr>
              </a:solidFill>
            </a:ln>
            <a:effectLst/>
          </p:spPr>
          <p:style>
            <a:lnRef idx="0">
              <a:schemeClr val="accent1">
                <a:hueOff val="0"/>
                <a:satOff val="0"/>
                <a:lumOff val="0"/>
                <a:alphaOff val="0"/>
              </a:schemeClr>
            </a:lnRef>
            <a:fillRef idx="1">
              <a:schemeClr val="accent1">
                <a:tint val="50000"/>
                <a:alpha val="40000"/>
                <a:hueOff val="0"/>
                <a:satOff val="0"/>
                <a:lumOff val="0"/>
                <a:alphaOff val="0"/>
              </a:schemeClr>
            </a:fillRef>
            <a:effectRef idx="0">
              <a:schemeClr val="accent1">
                <a:tint val="50000"/>
                <a:alpha val="40000"/>
                <a:hueOff val="0"/>
                <a:satOff val="0"/>
                <a:lumOff val="0"/>
                <a:alphaOff val="0"/>
              </a:schemeClr>
            </a:effectRef>
            <a:fontRef idx="minor">
              <a:schemeClr val="lt1">
                <a:hueOff val="0"/>
                <a:satOff val="0"/>
                <a:lumOff val="0"/>
                <a:alphaOff val="0"/>
              </a:schemeClr>
            </a:fontRef>
          </p:style>
        </p:sp>
        <p:sp>
          <p:nvSpPr>
            <p:cNvPr id="10" name="Shape 9"/>
            <p:cNvSpPr/>
            <p:nvPr/>
          </p:nvSpPr>
          <p:spPr>
            <a:xfrm>
              <a:off x="1445577" y="16033"/>
              <a:ext cx="2244725" cy="1795780"/>
            </a:xfrm>
            <a:prstGeom prst="funnel">
              <a:avLst/>
            </a:prstGeom>
            <a:ln>
              <a:solidFill>
                <a:schemeClr val="accent1">
                  <a:lumMod val="60000"/>
                  <a:lumOff val="40000"/>
                </a:schemeClr>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grpSp>
      <p:sp>
        <p:nvSpPr>
          <p:cNvPr id="15" name="Right Arrow 14"/>
          <p:cNvSpPr/>
          <p:nvPr/>
        </p:nvSpPr>
        <p:spPr>
          <a:xfrm>
            <a:off x="875436" y="1590889"/>
            <a:ext cx="381000" cy="304800"/>
          </a:xfrm>
          <a:prstGeom prst="rightArrow">
            <a:avLst/>
          </a:prstGeom>
          <a:solidFill>
            <a:schemeClr val="accent1">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p>
        </p:txBody>
      </p:sp>
      <p:sp>
        <p:nvSpPr>
          <p:cNvPr id="16" name="Right Arrow 15"/>
          <p:cNvSpPr/>
          <p:nvPr/>
        </p:nvSpPr>
        <p:spPr>
          <a:xfrm>
            <a:off x="875436" y="2162389"/>
            <a:ext cx="381000" cy="304800"/>
          </a:xfrm>
          <a:prstGeom prst="rightArrow">
            <a:avLst/>
          </a:prstGeom>
          <a:solidFill>
            <a:schemeClr val="accent1">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p>
        </p:txBody>
      </p:sp>
      <p:sp>
        <p:nvSpPr>
          <p:cNvPr id="17" name="Right Arrow 16"/>
          <p:cNvSpPr/>
          <p:nvPr/>
        </p:nvSpPr>
        <p:spPr>
          <a:xfrm>
            <a:off x="875436" y="2733889"/>
            <a:ext cx="381000" cy="304800"/>
          </a:xfrm>
          <a:prstGeom prst="rightArrow">
            <a:avLst/>
          </a:prstGeom>
          <a:solidFill>
            <a:schemeClr val="accent1">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p>
        </p:txBody>
      </p:sp>
      <p:sp>
        <p:nvSpPr>
          <p:cNvPr id="20" name="Right Arrow 19"/>
          <p:cNvSpPr/>
          <p:nvPr/>
        </p:nvSpPr>
        <p:spPr>
          <a:xfrm rot="20079476">
            <a:off x="2391501" y="1556956"/>
            <a:ext cx="381000" cy="304800"/>
          </a:xfrm>
          <a:prstGeom prst="rightArrow">
            <a:avLst/>
          </a:prstGeom>
          <a:solidFill>
            <a:schemeClr val="accent1">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p>
        </p:txBody>
      </p:sp>
      <p:sp>
        <p:nvSpPr>
          <p:cNvPr id="23" name="TextBox 22"/>
          <p:cNvSpPr txBox="1"/>
          <p:nvPr/>
        </p:nvSpPr>
        <p:spPr>
          <a:xfrm>
            <a:off x="1413118" y="2105409"/>
            <a:ext cx="979929" cy="461665"/>
          </a:xfrm>
          <a:prstGeom prst="rect">
            <a:avLst/>
          </a:prstGeom>
          <a:noFill/>
        </p:spPr>
        <p:txBody>
          <a:bodyPr wrap="square" lIns="91436" tIns="45718" rIns="91436" bIns="45718" rtlCol="0">
            <a:spAutoFit/>
          </a:bodyPr>
          <a:lstStyle/>
          <a:p>
            <a:pPr algn="ctr"/>
            <a:r>
              <a:rPr lang="en-US" sz="1200" b="1" dirty="0"/>
              <a:t>Tagged Content</a:t>
            </a:r>
          </a:p>
        </p:txBody>
      </p:sp>
      <p:sp>
        <p:nvSpPr>
          <p:cNvPr id="24" name="TextBox 23"/>
          <p:cNvSpPr txBox="1"/>
          <p:nvPr/>
        </p:nvSpPr>
        <p:spPr>
          <a:xfrm>
            <a:off x="3043709" y="1266051"/>
            <a:ext cx="1752600" cy="276999"/>
          </a:xfrm>
          <a:prstGeom prst="rect">
            <a:avLst/>
          </a:prstGeom>
          <a:noFill/>
        </p:spPr>
        <p:txBody>
          <a:bodyPr wrap="square" lIns="91436" tIns="45718" rIns="91436" bIns="45718" rtlCol="0">
            <a:spAutoFit/>
          </a:bodyPr>
          <a:lstStyle/>
          <a:p>
            <a:pPr algn="ctr"/>
            <a:r>
              <a:rPr lang="en-US" sz="1200" b="1" dirty="0"/>
              <a:t>Tag Rules Definition</a:t>
            </a:r>
          </a:p>
        </p:txBody>
      </p:sp>
      <p:sp>
        <p:nvSpPr>
          <p:cNvPr id="43" name="Rectangle 42"/>
          <p:cNvSpPr/>
          <p:nvPr/>
        </p:nvSpPr>
        <p:spPr>
          <a:xfrm>
            <a:off x="5486401" y="1542728"/>
            <a:ext cx="914400" cy="3017170"/>
          </a:xfrm>
          <a:prstGeom prst="rect">
            <a:avLst/>
          </a:prstGeom>
          <a:solidFill>
            <a:schemeClr val="accent5">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lIns="91436" tIns="45718" rIns="91436" bIns="45718" rtlCol="0" anchor="ctr"/>
          <a:lstStyle/>
          <a:p>
            <a:pPr algn="ctr"/>
            <a:r>
              <a:rPr lang="en-US" dirty="0">
                <a:solidFill>
                  <a:srgbClr val="616161"/>
                </a:solidFill>
              </a:rPr>
              <a:t>Optimization by Placement</a:t>
            </a:r>
          </a:p>
          <a:p>
            <a:pPr algn="ctr"/>
            <a:r>
              <a:rPr lang="en-US" dirty="0">
                <a:solidFill>
                  <a:srgbClr val="616161"/>
                </a:solidFill>
              </a:rPr>
              <a:t> (CTR, </a:t>
            </a:r>
            <a:r>
              <a:rPr lang="en-US" dirty="0" smtClean="0">
                <a:solidFill>
                  <a:srgbClr val="616161"/>
                </a:solidFill>
              </a:rPr>
              <a:t>Add to Cart, Purchase, </a:t>
            </a:r>
            <a:r>
              <a:rPr lang="en-US" dirty="0" err="1" smtClean="0">
                <a:solidFill>
                  <a:srgbClr val="616161"/>
                </a:solidFill>
              </a:rPr>
              <a:t>etc</a:t>
            </a:r>
            <a:r>
              <a:rPr lang="en-US" dirty="0">
                <a:solidFill>
                  <a:srgbClr val="616161"/>
                </a:solidFill>
              </a:rPr>
              <a:t>)</a:t>
            </a:r>
          </a:p>
        </p:txBody>
      </p:sp>
      <p:sp>
        <p:nvSpPr>
          <p:cNvPr id="18" name="Rectangle 17"/>
          <p:cNvSpPr/>
          <p:nvPr/>
        </p:nvSpPr>
        <p:spPr>
          <a:xfrm>
            <a:off x="2886918" y="1556927"/>
            <a:ext cx="2066082" cy="990600"/>
          </a:xfrm>
          <a:prstGeom prst="rect">
            <a:avLst/>
          </a:prstGeom>
          <a:solidFill>
            <a:schemeClr val="accent1">
              <a:alpha val="35000"/>
            </a:schemeClr>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dirty="0"/>
          </a:p>
        </p:txBody>
      </p:sp>
      <p:cxnSp>
        <p:nvCxnSpPr>
          <p:cNvPr id="31" name="Straight Connector 30"/>
          <p:cNvCxnSpPr/>
          <p:nvPr/>
        </p:nvCxnSpPr>
        <p:spPr>
          <a:xfrm>
            <a:off x="3581400" y="1542728"/>
            <a:ext cx="0" cy="100480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4267200" y="1556928"/>
            <a:ext cx="0" cy="100480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2808728" y="1852172"/>
            <a:ext cx="848872" cy="400110"/>
          </a:xfrm>
          <a:prstGeom prst="rect">
            <a:avLst/>
          </a:prstGeom>
          <a:noFill/>
          <a:ln>
            <a:noFill/>
          </a:ln>
          <a:effectLst/>
        </p:spPr>
        <p:txBody>
          <a:bodyPr wrap="square" lIns="91436" tIns="45718" rIns="91436" bIns="45718" rtlCol="0" anchor="ctr">
            <a:spAutoFit/>
          </a:bodyPr>
          <a:lstStyle/>
          <a:p>
            <a:pPr algn="ctr"/>
            <a:r>
              <a:rPr lang="en-US" sz="1000" dirty="0"/>
              <a:t>Audience (Who)</a:t>
            </a:r>
          </a:p>
        </p:txBody>
      </p:sp>
      <p:sp>
        <p:nvSpPr>
          <p:cNvPr id="36" name="TextBox 35"/>
          <p:cNvSpPr txBox="1"/>
          <p:nvPr/>
        </p:nvSpPr>
        <p:spPr>
          <a:xfrm>
            <a:off x="3505201" y="1852172"/>
            <a:ext cx="848872" cy="400110"/>
          </a:xfrm>
          <a:prstGeom prst="rect">
            <a:avLst/>
          </a:prstGeom>
          <a:noFill/>
          <a:ln>
            <a:noFill/>
          </a:ln>
          <a:effectLst/>
        </p:spPr>
        <p:txBody>
          <a:bodyPr wrap="square" lIns="91436" tIns="45718" rIns="91436" bIns="45718" rtlCol="0" anchor="ctr">
            <a:spAutoFit/>
          </a:bodyPr>
          <a:lstStyle/>
          <a:p>
            <a:pPr algn="ctr"/>
            <a:r>
              <a:rPr lang="en-US" sz="1000" dirty="0"/>
              <a:t>Context</a:t>
            </a:r>
          </a:p>
          <a:p>
            <a:pPr algn="ctr"/>
            <a:r>
              <a:rPr lang="en-US" sz="1000" dirty="0"/>
              <a:t>(Where)</a:t>
            </a:r>
          </a:p>
        </p:txBody>
      </p:sp>
      <p:sp>
        <p:nvSpPr>
          <p:cNvPr id="37" name="TextBox 36"/>
          <p:cNvSpPr txBox="1"/>
          <p:nvPr/>
        </p:nvSpPr>
        <p:spPr>
          <a:xfrm>
            <a:off x="4191001" y="1698287"/>
            <a:ext cx="848872" cy="707882"/>
          </a:xfrm>
          <a:prstGeom prst="rect">
            <a:avLst/>
          </a:prstGeom>
          <a:noFill/>
          <a:ln>
            <a:noFill/>
          </a:ln>
          <a:effectLst/>
        </p:spPr>
        <p:txBody>
          <a:bodyPr wrap="square" lIns="91436" tIns="45718" rIns="91436" bIns="45718" rtlCol="0" anchor="ctr">
            <a:spAutoFit/>
          </a:bodyPr>
          <a:lstStyle/>
          <a:p>
            <a:pPr algn="ctr"/>
            <a:r>
              <a:rPr lang="en-US" sz="1000" dirty="0"/>
              <a:t>Groups of Content – Tags (What)</a:t>
            </a:r>
          </a:p>
        </p:txBody>
      </p:sp>
      <p:sp>
        <p:nvSpPr>
          <p:cNvPr id="44" name="Right Arrow 43"/>
          <p:cNvSpPr/>
          <p:nvPr/>
        </p:nvSpPr>
        <p:spPr>
          <a:xfrm>
            <a:off x="4953099" y="1899827"/>
            <a:ext cx="381000" cy="304800"/>
          </a:xfrm>
          <a:prstGeom prst="rightArrow">
            <a:avLst/>
          </a:prstGeom>
          <a:solidFill>
            <a:schemeClr val="accent1">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p>
        </p:txBody>
      </p:sp>
      <p:sp>
        <p:nvSpPr>
          <p:cNvPr id="19" name="Rectangle 18"/>
          <p:cNvSpPr/>
          <p:nvPr/>
        </p:nvSpPr>
        <p:spPr>
          <a:xfrm>
            <a:off x="2886968" y="3562197"/>
            <a:ext cx="2066082" cy="990600"/>
          </a:xfrm>
          <a:prstGeom prst="rect">
            <a:avLst/>
          </a:prstGeom>
          <a:solidFill>
            <a:schemeClr val="accent1">
              <a:alpha val="35000"/>
            </a:schemeClr>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dirty="0">
              <a:solidFill>
                <a:schemeClr val="tx1"/>
              </a:solidFill>
            </a:endParaRPr>
          </a:p>
        </p:txBody>
      </p:sp>
      <p:sp>
        <p:nvSpPr>
          <p:cNvPr id="58" name="Rectangle 57"/>
          <p:cNvSpPr/>
          <p:nvPr/>
        </p:nvSpPr>
        <p:spPr>
          <a:xfrm>
            <a:off x="3581400" y="3562197"/>
            <a:ext cx="694483" cy="990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solidFill>
                <a:schemeClr val="tx1"/>
              </a:solidFill>
            </a:endParaRPr>
          </a:p>
        </p:txBody>
      </p:sp>
      <p:sp>
        <p:nvSpPr>
          <p:cNvPr id="4" name="Rectangle 3"/>
          <p:cNvSpPr/>
          <p:nvPr/>
        </p:nvSpPr>
        <p:spPr>
          <a:xfrm>
            <a:off x="2886917" y="3562197"/>
            <a:ext cx="694483" cy="990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solidFill>
                <a:schemeClr val="tx1"/>
              </a:solidFill>
            </a:endParaRPr>
          </a:p>
        </p:txBody>
      </p:sp>
      <p:sp>
        <p:nvSpPr>
          <p:cNvPr id="21" name="Right Arrow 20"/>
          <p:cNvSpPr/>
          <p:nvPr/>
        </p:nvSpPr>
        <p:spPr>
          <a:xfrm rot="1734127">
            <a:off x="2412130" y="3181652"/>
            <a:ext cx="381000" cy="304800"/>
          </a:xfrm>
          <a:prstGeom prst="rightArrow">
            <a:avLst/>
          </a:prstGeom>
          <a:solidFill>
            <a:schemeClr val="accent1">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p>
        </p:txBody>
      </p:sp>
      <p:sp>
        <p:nvSpPr>
          <p:cNvPr id="25" name="TextBox 24"/>
          <p:cNvSpPr txBox="1"/>
          <p:nvPr/>
        </p:nvSpPr>
        <p:spPr>
          <a:xfrm>
            <a:off x="2905189" y="3266301"/>
            <a:ext cx="2029640" cy="276999"/>
          </a:xfrm>
          <a:prstGeom prst="rect">
            <a:avLst/>
          </a:prstGeom>
          <a:noFill/>
        </p:spPr>
        <p:txBody>
          <a:bodyPr wrap="square" lIns="91436" tIns="45718" rIns="91436" bIns="45718" rtlCol="0">
            <a:spAutoFit/>
          </a:bodyPr>
          <a:lstStyle/>
          <a:p>
            <a:pPr algn="ctr"/>
            <a:r>
              <a:rPr lang="en-US" sz="1200" b="1" dirty="0"/>
              <a:t>Manual Rules Definition</a:t>
            </a:r>
          </a:p>
        </p:txBody>
      </p:sp>
      <p:sp>
        <p:nvSpPr>
          <p:cNvPr id="26" name="Right Arrow 25"/>
          <p:cNvSpPr/>
          <p:nvPr/>
        </p:nvSpPr>
        <p:spPr>
          <a:xfrm>
            <a:off x="875436" y="3905097"/>
            <a:ext cx="1943964" cy="304800"/>
          </a:xfrm>
          <a:prstGeom prst="rightArrow">
            <a:avLst/>
          </a:prstGeom>
          <a:solidFill>
            <a:schemeClr val="accent1">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p>
        </p:txBody>
      </p:sp>
      <p:cxnSp>
        <p:nvCxnSpPr>
          <p:cNvPr id="38" name="Straight Connector 37"/>
          <p:cNvCxnSpPr/>
          <p:nvPr/>
        </p:nvCxnSpPr>
        <p:spPr>
          <a:xfrm>
            <a:off x="3592072" y="3555098"/>
            <a:ext cx="0" cy="100480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4277872" y="3555098"/>
            <a:ext cx="0" cy="100480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2819400" y="3857442"/>
            <a:ext cx="848872" cy="400110"/>
          </a:xfrm>
          <a:prstGeom prst="rect">
            <a:avLst/>
          </a:prstGeom>
          <a:noFill/>
          <a:ln>
            <a:noFill/>
          </a:ln>
          <a:effectLst/>
        </p:spPr>
        <p:txBody>
          <a:bodyPr wrap="square" lIns="91436" tIns="45718" rIns="91436" bIns="45718" rtlCol="0">
            <a:spAutoFit/>
          </a:bodyPr>
          <a:lstStyle/>
          <a:p>
            <a:pPr algn="ctr"/>
            <a:r>
              <a:rPr lang="en-US" sz="1000" dirty="0"/>
              <a:t>Audience (Who)</a:t>
            </a:r>
          </a:p>
        </p:txBody>
      </p:sp>
      <p:sp>
        <p:nvSpPr>
          <p:cNvPr id="41" name="TextBox 40"/>
          <p:cNvSpPr txBox="1"/>
          <p:nvPr/>
        </p:nvSpPr>
        <p:spPr>
          <a:xfrm>
            <a:off x="3515872" y="3857442"/>
            <a:ext cx="848872" cy="400110"/>
          </a:xfrm>
          <a:prstGeom prst="rect">
            <a:avLst/>
          </a:prstGeom>
          <a:noFill/>
          <a:ln>
            <a:noFill/>
          </a:ln>
          <a:effectLst/>
        </p:spPr>
        <p:txBody>
          <a:bodyPr wrap="square" lIns="91436" tIns="45718" rIns="91436" bIns="45718" rtlCol="0">
            <a:spAutoFit/>
          </a:bodyPr>
          <a:lstStyle/>
          <a:p>
            <a:pPr algn="ctr"/>
            <a:r>
              <a:rPr lang="en-US" sz="1000" dirty="0"/>
              <a:t>Context</a:t>
            </a:r>
          </a:p>
          <a:p>
            <a:pPr algn="ctr"/>
            <a:r>
              <a:rPr lang="en-US" sz="1000" dirty="0"/>
              <a:t>(Where)</a:t>
            </a:r>
          </a:p>
        </p:txBody>
      </p:sp>
      <p:sp>
        <p:nvSpPr>
          <p:cNvPr id="42" name="TextBox 41"/>
          <p:cNvSpPr txBox="1"/>
          <p:nvPr/>
        </p:nvSpPr>
        <p:spPr>
          <a:xfrm>
            <a:off x="4201672" y="3857442"/>
            <a:ext cx="848872" cy="400110"/>
          </a:xfrm>
          <a:prstGeom prst="rect">
            <a:avLst/>
          </a:prstGeom>
          <a:noFill/>
          <a:ln>
            <a:noFill/>
          </a:ln>
          <a:effectLst/>
        </p:spPr>
        <p:txBody>
          <a:bodyPr wrap="square" lIns="91436" tIns="45718" rIns="91436" bIns="45718" rtlCol="0">
            <a:spAutoFit/>
          </a:bodyPr>
          <a:lstStyle/>
          <a:p>
            <a:pPr algn="ctr"/>
            <a:r>
              <a:rPr lang="en-US" sz="1000" dirty="0"/>
              <a:t>Content (What)</a:t>
            </a:r>
          </a:p>
        </p:txBody>
      </p:sp>
      <p:sp>
        <p:nvSpPr>
          <p:cNvPr id="45" name="Right Arrow 44"/>
          <p:cNvSpPr/>
          <p:nvPr/>
        </p:nvSpPr>
        <p:spPr>
          <a:xfrm>
            <a:off x="4953099" y="3905097"/>
            <a:ext cx="381000" cy="304800"/>
          </a:xfrm>
          <a:prstGeom prst="rightArrow">
            <a:avLst/>
          </a:prstGeom>
          <a:solidFill>
            <a:schemeClr val="accent1">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a:p>
        </p:txBody>
      </p:sp>
      <p:sp>
        <p:nvSpPr>
          <p:cNvPr id="51" name="TextBox 50"/>
          <p:cNvSpPr txBox="1"/>
          <p:nvPr/>
        </p:nvSpPr>
        <p:spPr>
          <a:xfrm>
            <a:off x="7368069" y="2728155"/>
            <a:ext cx="1048059" cy="646314"/>
          </a:xfrm>
          <a:prstGeom prst="rect">
            <a:avLst/>
          </a:prstGeom>
          <a:noFill/>
        </p:spPr>
        <p:txBody>
          <a:bodyPr wrap="square" lIns="91436" tIns="45718" rIns="91436" bIns="45718" rtlCol="0" anchor="ctr">
            <a:spAutoFit/>
          </a:bodyPr>
          <a:lstStyle/>
          <a:p>
            <a:pPr algn="ctr"/>
            <a:r>
              <a:rPr lang="en-US" sz="1200" b="1" dirty="0">
                <a:solidFill>
                  <a:srgbClr val="616161"/>
                </a:solidFill>
              </a:rPr>
              <a:t>Personalize Any Channel</a:t>
            </a:r>
          </a:p>
        </p:txBody>
      </p:sp>
      <p:sp>
        <p:nvSpPr>
          <p:cNvPr id="13" name="TextBox 12"/>
          <p:cNvSpPr txBox="1"/>
          <p:nvPr/>
        </p:nvSpPr>
        <p:spPr>
          <a:xfrm rot="16200000">
            <a:off x="-351297" y="2049270"/>
            <a:ext cx="1777847" cy="531039"/>
          </a:xfrm>
          <a:prstGeom prst="rect">
            <a:avLst/>
          </a:prstGeom>
          <a:solidFill>
            <a:schemeClr val="accent1">
              <a:lumMod val="75000"/>
            </a:schemeClr>
          </a:solidFill>
        </p:spPr>
        <p:txBody>
          <a:bodyPr wrap="square" lIns="91436" tIns="45718" rIns="91436" bIns="45718" rtlCol="0" anchor="ctr">
            <a:noAutofit/>
          </a:bodyPr>
          <a:lstStyle/>
          <a:p>
            <a:pPr algn="ctr"/>
            <a:r>
              <a:rPr lang="en-US" sz="1400" dirty="0">
                <a:solidFill>
                  <a:schemeClr val="bg1"/>
                </a:solidFill>
              </a:rPr>
              <a:t>CMS Providers</a:t>
            </a:r>
          </a:p>
        </p:txBody>
      </p:sp>
      <p:sp>
        <p:nvSpPr>
          <p:cNvPr id="28" name="TextBox 27"/>
          <p:cNvSpPr txBox="1"/>
          <p:nvPr/>
        </p:nvSpPr>
        <p:spPr>
          <a:xfrm rot="16200000">
            <a:off x="-210694" y="3798980"/>
            <a:ext cx="1496644" cy="531036"/>
          </a:xfrm>
          <a:prstGeom prst="rect">
            <a:avLst/>
          </a:prstGeom>
          <a:solidFill>
            <a:schemeClr val="accent1">
              <a:lumMod val="75000"/>
            </a:schemeClr>
          </a:solidFill>
        </p:spPr>
        <p:txBody>
          <a:bodyPr wrap="square" lIns="91436" tIns="45718" rIns="91436" bIns="45718" rtlCol="0" anchor="ctr">
            <a:noAutofit/>
          </a:bodyPr>
          <a:lstStyle/>
          <a:p>
            <a:pPr algn="ctr"/>
            <a:r>
              <a:rPr lang="en-US" sz="1400" dirty="0">
                <a:solidFill>
                  <a:schemeClr val="bg1"/>
                </a:solidFill>
              </a:rPr>
              <a:t>Manual Content Upload</a:t>
            </a:r>
          </a:p>
        </p:txBody>
      </p:sp>
    </p:spTree>
    <p:extLst>
      <p:ext uri="{BB962C8B-B14F-4D97-AF65-F5344CB8AC3E}">
        <p14:creationId xmlns:p14="http://schemas.microsoft.com/office/powerpoint/2010/main" val="1658583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1581150"/>
            <a:ext cx="8407400" cy="685800"/>
          </a:xfrm>
        </p:spPr>
        <p:txBody>
          <a:bodyPr/>
          <a:lstStyle/>
          <a:p>
            <a:r>
              <a:rPr lang="en-US" dirty="0"/>
              <a:t>U</a:t>
            </a:r>
            <a:r>
              <a:rPr lang="en-US" dirty="0" smtClean="0"/>
              <a:t>se </a:t>
            </a:r>
            <a:r>
              <a:rPr lang="en-US" dirty="0"/>
              <a:t>cases</a:t>
            </a:r>
          </a:p>
        </p:txBody>
      </p:sp>
    </p:spTree>
    <p:extLst>
      <p:ext uri="{BB962C8B-B14F-4D97-AF65-F5344CB8AC3E}">
        <p14:creationId xmlns:p14="http://schemas.microsoft.com/office/powerpoint/2010/main" val="396536238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clrChange>
              <a:clrFrom>
                <a:srgbClr val="FFFFFF"/>
              </a:clrFrom>
              <a:clrTo>
                <a:srgbClr val="FFFFFF">
                  <a:alpha val="0"/>
                </a:srgbClr>
              </a:clrTo>
            </a:clrChange>
          </a:blip>
          <a:stretch>
            <a:fillRect/>
          </a:stretch>
        </p:blipFill>
        <p:spPr>
          <a:xfrm>
            <a:off x="533400" y="275944"/>
            <a:ext cx="2362200" cy="495345"/>
          </a:xfrm>
          <a:prstGeom prst="rect">
            <a:avLst/>
          </a:prstGeom>
        </p:spPr>
      </p:pic>
      <p:pic>
        <p:nvPicPr>
          <p:cNvPr id="32" name="Picture 31"/>
          <p:cNvPicPr>
            <a:picLocks noChangeAspect="1"/>
          </p:cNvPicPr>
          <p:nvPr/>
        </p:nvPicPr>
        <p:blipFill>
          <a:blip r:embed="rId4"/>
          <a:stretch>
            <a:fillRect/>
          </a:stretch>
        </p:blipFill>
        <p:spPr>
          <a:xfrm>
            <a:off x="3543032" y="881663"/>
            <a:ext cx="4561834" cy="4776187"/>
          </a:xfrm>
          <a:prstGeom prst="rect">
            <a:avLst/>
          </a:prstGeom>
        </p:spPr>
      </p:pic>
      <p:pic>
        <p:nvPicPr>
          <p:cNvPr id="33" name="Picture 32"/>
          <p:cNvPicPr>
            <a:picLocks noChangeAspect="1"/>
          </p:cNvPicPr>
          <p:nvPr/>
        </p:nvPicPr>
        <p:blipFill>
          <a:blip r:embed="rId5"/>
          <a:stretch>
            <a:fillRect/>
          </a:stretch>
        </p:blipFill>
        <p:spPr>
          <a:xfrm>
            <a:off x="1357633" y="2171700"/>
            <a:ext cx="1945899" cy="2914650"/>
          </a:xfrm>
          <a:prstGeom prst="rect">
            <a:avLst/>
          </a:prstGeom>
        </p:spPr>
      </p:pic>
      <p:grpSp>
        <p:nvGrpSpPr>
          <p:cNvPr id="34" name="Group 33"/>
          <p:cNvGrpSpPr/>
          <p:nvPr/>
        </p:nvGrpSpPr>
        <p:grpSpPr>
          <a:xfrm>
            <a:off x="3490389" y="1600199"/>
            <a:ext cx="4618603" cy="4057650"/>
            <a:chOff x="2743200" y="1331711"/>
            <a:chExt cx="6400801" cy="5450089"/>
          </a:xfrm>
        </p:grpSpPr>
        <p:grpSp>
          <p:nvGrpSpPr>
            <p:cNvPr id="38" name="Group 37"/>
            <p:cNvGrpSpPr/>
            <p:nvPr/>
          </p:nvGrpSpPr>
          <p:grpSpPr>
            <a:xfrm>
              <a:off x="2743200" y="1555129"/>
              <a:ext cx="6400801" cy="5226671"/>
              <a:chOff x="2743199" y="1555129"/>
              <a:chExt cx="6400801" cy="5226671"/>
            </a:xfrm>
          </p:grpSpPr>
          <p:grpSp>
            <p:nvGrpSpPr>
              <p:cNvPr id="41" name="Group 40"/>
              <p:cNvGrpSpPr/>
              <p:nvPr/>
            </p:nvGrpSpPr>
            <p:grpSpPr>
              <a:xfrm>
                <a:off x="2743199" y="1555129"/>
                <a:ext cx="6400801" cy="5226671"/>
                <a:chOff x="2743199" y="1523999"/>
                <a:chExt cx="6400801" cy="5226671"/>
              </a:xfrm>
            </p:grpSpPr>
            <p:pic>
              <p:nvPicPr>
                <p:cNvPr id="43" name="Picture 42"/>
                <p:cNvPicPr>
                  <a:picLocks noChangeAspect="1"/>
                </p:cNvPicPr>
                <p:nvPr/>
              </p:nvPicPr>
              <p:blipFill>
                <a:blip r:embed="rId6"/>
                <a:stretch>
                  <a:fillRect/>
                </a:stretch>
              </p:blipFill>
              <p:spPr>
                <a:xfrm>
                  <a:off x="7031566" y="1523999"/>
                  <a:ext cx="2112433" cy="930002"/>
                </a:xfrm>
                <a:prstGeom prst="rect">
                  <a:avLst/>
                </a:prstGeom>
              </p:spPr>
            </p:pic>
            <p:grpSp>
              <p:nvGrpSpPr>
                <p:cNvPr id="44" name="Group 43"/>
                <p:cNvGrpSpPr/>
                <p:nvPr/>
              </p:nvGrpSpPr>
              <p:grpSpPr>
                <a:xfrm>
                  <a:off x="2743199" y="1524000"/>
                  <a:ext cx="6400801" cy="5226670"/>
                  <a:chOff x="2743199" y="1523999"/>
                  <a:chExt cx="6400801" cy="5226670"/>
                </a:xfrm>
              </p:grpSpPr>
              <p:grpSp>
                <p:nvGrpSpPr>
                  <p:cNvPr id="45" name="Group 44"/>
                  <p:cNvGrpSpPr/>
                  <p:nvPr/>
                </p:nvGrpSpPr>
                <p:grpSpPr>
                  <a:xfrm>
                    <a:off x="2743199" y="1523999"/>
                    <a:ext cx="6400801" cy="4042485"/>
                    <a:chOff x="2743199" y="1523999"/>
                    <a:chExt cx="6400801" cy="4042485"/>
                  </a:xfrm>
                </p:grpSpPr>
                <p:pic>
                  <p:nvPicPr>
                    <p:cNvPr id="53" name="Picture 52"/>
                    <p:cNvPicPr>
                      <a:picLocks noChangeAspect="1"/>
                    </p:cNvPicPr>
                    <p:nvPr/>
                  </p:nvPicPr>
                  <p:blipFill>
                    <a:blip r:embed="rId7"/>
                    <a:stretch>
                      <a:fillRect/>
                    </a:stretch>
                  </p:blipFill>
                  <p:spPr>
                    <a:xfrm>
                      <a:off x="2819400" y="1523999"/>
                      <a:ext cx="4226984" cy="3015875"/>
                    </a:xfrm>
                    <a:prstGeom prst="rect">
                      <a:avLst/>
                    </a:prstGeom>
                  </p:spPr>
                </p:pic>
                <p:pic>
                  <p:nvPicPr>
                    <p:cNvPr id="54" name="Picture 53"/>
                    <p:cNvPicPr>
                      <a:picLocks noChangeAspect="1"/>
                    </p:cNvPicPr>
                    <p:nvPr/>
                  </p:nvPicPr>
                  <p:blipFill>
                    <a:blip r:embed="rId8"/>
                    <a:stretch>
                      <a:fillRect/>
                    </a:stretch>
                  </p:blipFill>
                  <p:spPr>
                    <a:xfrm>
                      <a:off x="2855382" y="4525894"/>
                      <a:ext cx="4053891" cy="645568"/>
                    </a:xfrm>
                    <a:prstGeom prst="rect">
                      <a:avLst/>
                    </a:prstGeom>
                  </p:spPr>
                </p:pic>
                <p:sp>
                  <p:nvSpPr>
                    <p:cNvPr id="55" name="Rectangle 54"/>
                    <p:cNvSpPr/>
                    <p:nvPr/>
                  </p:nvSpPr>
                  <p:spPr>
                    <a:xfrm>
                      <a:off x="7025216" y="1609140"/>
                      <a:ext cx="2097616" cy="22717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800" dirty="0">
                          <a:solidFill>
                            <a:schemeClr val="bg1">
                              <a:lumMod val="50000"/>
                            </a:schemeClr>
                          </a:solidFill>
                          <a:latin typeface="+mj-lt"/>
                          <a:cs typeface="Arial Black"/>
                        </a:rPr>
                        <a:t>Soccer</a:t>
                      </a:r>
                    </a:p>
                  </p:txBody>
                </p:sp>
                <p:sp>
                  <p:nvSpPr>
                    <p:cNvPr id="56" name="Rectangle 55"/>
                    <p:cNvSpPr/>
                    <p:nvPr/>
                  </p:nvSpPr>
                  <p:spPr>
                    <a:xfrm>
                      <a:off x="7046384" y="2454000"/>
                      <a:ext cx="2097616" cy="21299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800" dirty="0">
                          <a:solidFill>
                            <a:schemeClr val="bg1">
                              <a:lumMod val="50000"/>
                            </a:schemeClr>
                          </a:solidFill>
                          <a:latin typeface="+mj-lt"/>
                          <a:cs typeface="Arial Black"/>
                        </a:rPr>
                        <a:t>Tennis</a:t>
                      </a:r>
                    </a:p>
                  </p:txBody>
                </p:sp>
                <p:pic>
                  <p:nvPicPr>
                    <p:cNvPr id="57" name="Picture 56"/>
                    <p:cNvPicPr>
                      <a:picLocks noChangeAspect="1"/>
                    </p:cNvPicPr>
                    <p:nvPr/>
                  </p:nvPicPr>
                  <p:blipFill rotWithShape="1">
                    <a:blip r:embed="rId9"/>
                    <a:srcRect b="19578"/>
                    <a:stretch/>
                  </p:blipFill>
                  <p:spPr>
                    <a:xfrm>
                      <a:off x="7036741" y="2645832"/>
                      <a:ext cx="2107259" cy="539752"/>
                    </a:xfrm>
                    <a:prstGeom prst="rect">
                      <a:avLst/>
                    </a:prstGeom>
                  </p:spPr>
                </p:pic>
                <p:pic>
                  <p:nvPicPr>
                    <p:cNvPr id="58" name="Picture 57"/>
                    <p:cNvPicPr>
                      <a:picLocks noChangeAspect="1"/>
                    </p:cNvPicPr>
                    <p:nvPr/>
                  </p:nvPicPr>
                  <p:blipFill>
                    <a:blip r:embed="rId10"/>
                    <a:stretch>
                      <a:fillRect/>
                    </a:stretch>
                  </p:blipFill>
                  <p:spPr>
                    <a:xfrm>
                      <a:off x="7004991" y="3276600"/>
                      <a:ext cx="2103120" cy="1752600"/>
                    </a:xfrm>
                    <a:prstGeom prst="rect">
                      <a:avLst/>
                    </a:prstGeom>
                  </p:spPr>
                </p:pic>
                <p:sp>
                  <p:nvSpPr>
                    <p:cNvPr id="59" name="Rectangle 58"/>
                    <p:cNvSpPr/>
                    <p:nvPr/>
                  </p:nvSpPr>
                  <p:spPr>
                    <a:xfrm>
                      <a:off x="2743199" y="5277285"/>
                      <a:ext cx="6364911" cy="28919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800" dirty="0">
                          <a:solidFill>
                            <a:schemeClr val="bg1">
                              <a:lumMod val="50000"/>
                            </a:schemeClr>
                          </a:solidFill>
                          <a:latin typeface="+mj-lt"/>
                          <a:cs typeface="Arial Black"/>
                        </a:rPr>
                        <a:t>More Videos Recommended for You</a:t>
                      </a:r>
                    </a:p>
                  </p:txBody>
                </p:sp>
              </p:grpSp>
              <p:pic>
                <p:nvPicPr>
                  <p:cNvPr id="46" name="Picture 45"/>
                  <p:cNvPicPr>
                    <a:picLocks noChangeAspect="1"/>
                  </p:cNvPicPr>
                  <p:nvPr/>
                </p:nvPicPr>
                <p:blipFill>
                  <a:blip r:embed="rId11"/>
                  <a:stretch>
                    <a:fillRect/>
                  </a:stretch>
                </p:blipFill>
                <p:spPr>
                  <a:xfrm>
                    <a:off x="2743200" y="6137656"/>
                    <a:ext cx="6379632" cy="613013"/>
                  </a:xfrm>
                  <a:prstGeom prst="rect">
                    <a:avLst/>
                  </a:prstGeom>
                </p:spPr>
              </p:pic>
              <p:grpSp>
                <p:nvGrpSpPr>
                  <p:cNvPr id="47" name="Group 46"/>
                  <p:cNvGrpSpPr/>
                  <p:nvPr/>
                </p:nvGrpSpPr>
                <p:grpSpPr>
                  <a:xfrm>
                    <a:off x="2780140" y="5486401"/>
                    <a:ext cx="6327970" cy="762000"/>
                    <a:chOff x="990600" y="2832101"/>
                    <a:chExt cx="6973460" cy="911743"/>
                  </a:xfrm>
                </p:grpSpPr>
                <p:grpSp>
                  <p:nvGrpSpPr>
                    <p:cNvPr id="48" name="Group 47"/>
                    <p:cNvGrpSpPr>
                      <a:grpSpLocks noChangeAspect="1"/>
                    </p:cNvGrpSpPr>
                    <p:nvPr/>
                  </p:nvGrpSpPr>
                  <p:grpSpPr>
                    <a:xfrm>
                      <a:off x="990600" y="2832101"/>
                      <a:ext cx="5811172" cy="906779"/>
                      <a:chOff x="990600" y="2832100"/>
                      <a:chExt cx="7569179" cy="1181100"/>
                    </a:xfrm>
                  </p:grpSpPr>
                  <p:pic>
                    <p:nvPicPr>
                      <p:cNvPr id="50" name="Picture 49"/>
                      <p:cNvPicPr>
                        <a:picLocks noChangeAspect="1"/>
                      </p:cNvPicPr>
                      <p:nvPr/>
                    </p:nvPicPr>
                    <p:blipFill>
                      <a:blip r:embed="rId12"/>
                      <a:stretch>
                        <a:fillRect/>
                      </a:stretch>
                    </p:blipFill>
                    <p:spPr>
                      <a:xfrm>
                        <a:off x="990600" y="2832100"/>
                        <a:ext cx="2997200" cy="1181100"/>
                      </a:xfrm>
                      <a:prstGeom prst="rect">
                        <a:avLst/>
                      </a:prstGeom>
                    </p:spPr>
                  </p:pic>
                  <p:pic>
                    <p:nvPicPr>
                      <p:cNvPr id="51" name="Picture 50"/>
                      <p:cNvPicPr>
                        <a:picLocks noChangeAspect="1"/>
                      </p:cNvPicPr>
                      <p:nvPr/>
                    </p:nvPicPr>
                    <p:blipFill>
                      <a:blip r:embed="rId13"/>
                      <a:stretch>
                        <a:fillRect/>
                      </a:stretch>
                    </p:blipFill>
                    <p:spPr>
                      <a:xfrm>
                        <a:off x="3987800" y="2832100"/>
                        <a:ext cx="3078822" cy="1181100"/>
                      </a:xfrm>
                      <a:prstGeom prst="rect">
                        <a:avLst/>
                      </a:prstGeom>
                    </p:spPr>
                  </p:pic>
                  <p:pic>
                    <p:nvPicPr>
                      <p:cNvPr id="52" name="Picture 51"/>
                      <p:cNvPicPr>
                        <a:picLocks noChangeAspect="1"/>
                      </p:cNvPicPr>
                      <p:nvPr/>
                    </p:nvPicPr>
                    <p:blipFill>
                      <a:blip r:embed="rId14"/>
                      <a:stretch>
                        <a:fillRect/>
                      </a:stretch>
                    </p:blipFill>
                    <p:spPr>
                      <a:xfrm>
                        <a:off x="7041222" y="2832100"/>
                        <a:ext cx="1518557" cy="1181100"/>
                      </a:xfrm>
                      <a:prstGeom prst="rect">
                        <a:avLst/>
                      </a:prstGeom>
                    </p:spPr>
                  </p:pic>
                </p:grpSp>
                <p:pic>
                  <p:nvPicPr>
                    <p:cNvPr id="49" name="Picture 48"/>
                    <p:cNvPicPr>
                      <a:picLocks noChangeAspect="1"/>
                    </p:cNvPicPr>
                    <p:nvPr/>
                  </p:nvPicPr>
                  <p:blipFill>
                    <a:blip r:embed="rId15"/>
                    <a:stretch>
                      <a:fillRect/>
                    </a:stretch>
                  </p:blipFill>
                  <p:spPr>
                    <a:xfrm>
                      <a:off x="6781800" y="2832101"/>
                      <a:ext cx="1182260" cy="911743"/>
                    </a:xfrm>
                    <a:prstGeom prst="rect">
                      <a:avLst/>
                    </a:prstGeom>
                  </p:spPr>
                </p:pic>
              </p:grpSp>
            </p:grpSp>
          </p:grpSp>
          <p:pic>
            <p:nvPicPr>
              <p:cNvPr id="42" name="Picture 41"/>
              <p:cNvPicPr>
                <a:picLocks noChangeAspect="1"/>
              </p:cNvPicPr>
              <p:nvPr/>
            </p:nvPicPr>
            <p:blipFill>
              <a:blip r:embed="rId16"/>
              <a:stretch>
                <a:fillRect/>
              </a:stretch>
            </p:blipFill>
            <p:spPr>
              <a:xfrm>
                <a:off x="6995465" y="3361040"/>
                <a:ext cx="2109475" cy="1764790"/>
              </a:xfrm>
              <a:prstGeom prst="rect">
                <a:avLst/>
              </a:prstGeom>
            </p:spPr>
          </p:pic>
        </p:grpSp>
        <p:pic>
          <p:nvPicPr>
            <p:cNvPr id="39" name="Picture 38"/>
            <p:cNvPicPr>
              <a:picLocks noChangeAspect="1"/>
            </p:cNvPicPr>
            <p:nvPr/>
          </p:nvPicPr>
          <p:blipFill>
            <a:blip r:embed="rId17"/>
            <a:stretch>
              <a:fillRect/>
            </a:stretch>
          </p:blipFill>
          <p:spPr>
            <a:xfrm>
              <a:off x="7013161" y="1331711"/>
              <a:ext cx="709706" cy="241300"/>
            </a:xfrm>
            <a:prstGeom prst="rect">
              <a:avLst/>
            </a:prstGeom>
          </p:spPr>
        </p:pic>
        <p:pic>
          <p:nvPicPr>
            <p:cNvPr id="40" name="Picture 39"/>
            <p:cNvPicPr>
              <a:picLocks noChangeAspect="1"/>
            </p:cNvPicPr>
            <p:nvPr/>
          </p:nvPicPr>
          <p:blipFill>
            <a:blip r:embed="rId18"/>
            <a:stretch>
              <a:fillRect/>
            </a:stretch>
          </p:blipFill>
          <p:spPr>
            <a:xfrm>
              <a:off x="7710171" y="1371600"/>
              <a:ext cx="661492" cy="140567"/>
            </a:xfrm>
            <a:prstGeom prst="rect">
              <a:avLst/>
            </a:prstGeom>
          </p:spPr>
        </p:pic>
      </p:grpSp>
    </p:spTree>
    <p:extLst>
      <p:ext uri="{BB962C8B-B14F-4D97-AF65-F5344CB8AC3E}">
        <p14:creationId xmlns:p14="http://schemas.microsoft.com/office/powerpoint/2010/main" val="466790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p:cNvPicPr>
            <a:picLocks noChangeAspect="1"/>
          </p:cNvPicPr>
          <p:nvPr/>
        </p:nvPicPr>
        <p:blipFill>
          <a:blip r:embed="rId3">
            <a:clrChange>
              <a:clrFrom>
                <a:srgbClr val="FFFFFF"/>
              </a:clrFrom>
              <a:clrTo>
                <a:srgbClr val="FFFFFF">
                  <a:alpha val="0"/>
                </a:srgbClr>
              </a:clrTo>
            </a:clrChange>
          </a:blip>
          <a:stretch>
            <a:fillRect/>
          </a:stretch>
        </p:blipFill>
        <p:spPr>
          <a:xfrm>
            <a:off x="457200" y="173908"/>
            <a:ext cx="2667000" cy="871882"/>
          </a:xfrm>
          <a:prstGeom prst="rect">
            <a:avLst/>
          </a:prstGeom>
        </p:spPr>
      </p:pic>
      <p:pic>
        <p:nvPicPr>
          <p:cNvPr id="45" name="Picture 44"/>
          <p:cNvPicPr>
            <a:picLocks noChangeAspect="1"/>
          </p:cNvPicPr>
          <p:nvPr/>
        </p:nvPicPr>
        <p:blipFill>
          <a:blip r:embed="rId4">
            <a:extLst>
              <a:ext uri="{BEBA8EAE-BF5A-486C-A8C5-ECC9F3942E4B}">
                <a14:imgProps xmlns:a14="http://schemas.microsoft.com/office/drawing/2010/main">
                  <a14:imgLayer r:embed="rId5">
                    <a14:imgEffect>
                      <a14:backgroundRemoval t="701" b="100000" l="962" r="99301"/>
                    </a14:imgEffect>
                  </a14:imgLayer>
                </a14:imgProps>
              </a:ext>
            </a:extLst>
          </a:blip>
          <a:stretch>
            <a:fillRect/>
          </a:stretch>
        </p:blipFill>
        <p:spPr>
          <a:xfrm>
            <a:off x="1158782" y="2214562"/>
            <a:ext cx="2155590" cy="2957513"/>
          </a:xfrm>
          <a:prstGeom prst="rect">
            <a:avLst/>
          </a:prstGeom>
        </p:spPr>
      </p:pic>
      <p:pic>
        <p:nvPicPr>
          <p:cNvPr id="46" name="Picture 45"/>
          <p:cNvPicPr>
            <a:picLocks noChangeAspect="1"/>
          </p:cNvPicPr>
          <p:nvPr/>
        </p:nvPicPr>
        <p:blipFill>
          <a:blip r:embed="rId6"/>
          <a:stretch>
            <a:fillRect/>
          </a:stretch>
        </p:blipFill>
        <p:spPr>
          <a:xfrm>
            <a:off x="3344276" y="1076288"/>
            <a:ext cx="4886276" cy="3977336"/>
          </a:xfrm>
          <a:prstGeom prst="rect">
            <a:avLst/>
          </a:prstGeom>
          <a:ln>
            <a:noFill/>
          </a:ln>
        </p:spPr>
      </p:pic>
      <p:grpSp>
        <p:nvGrpSpPr>
          <p:cNvPr id="47" name="Group 46"/>
          <p:cNvGrpSpPr/>
          <p:nvPr/>
        </p:nvGrpSpPr>
        <p:grpSpPr>
          <a:xfrm>
            <a:off x="3321466" y="1076325"/>
            <a:ext cx="4909086" cy="4095750"/>
            <a:chOff x="2633768" y="127790"/>
            <a:chExt cx="6543744" cy="6313927"/>
          </a:xfrm>
        </p:grpSpPr>
        <p:grpSp>
          <p:nvGrpSpPr>
            <p:cNvPr id="48" name="Group 47"/>
            <p:cNvGrpSpPr/>
            <p:nvPr/>
          </p:nvGrpSpPr>
          <p:grpSpPr>
            <a:xfrm>
              <a:off x="2633768" y="127790"/>
              <a:ext cx="6543744" cy="6313927"/>
              <a:chOff x="2633768" y="127790"/>
              <a:chExt cx="6543744" cy="6313927"/>
            </a:xfrm>
          </p:grpSpPr>
          <p:grpSp>
            <p:nvGrpSpPr>
              <p:cNvPr id="50" name="Group 49"/>
              <p:cNvGrpSpPr/>
              <p:nvPr/>
            </p:nvGrpSpPr>
            <p:grpSpPr>
              <a:xfrm>
                <a:off x="2633768" y="127790"/>
                <a:ext cx="6543744" cy="6313927"/>
                <a:chOff x="3056466" y="485651"/>
                <a:chExt cx="5858816" cy="5578871"/>
              </a:xfrm>
            </p:grpSpPr>
            <p:pic>
              <p:nvPicPr>
                <p:cNvPr id="57" name="Picture 56"/>
                <p:cNvPicPr>
                  <a:picLocks noChangeAspect="1"/>
                </p:cNvPicPr>
                <p:nvPr/>
              </p:nvPicPr>
              <p:blipFill>
                <a:blip r:embed="rId6"/>
                <a:stretch>
                  <a:fillRect/>
                </a:stretch>
              </p:blipFill>
              <p:spPr>
                <a:xfrm>
                  <a:off x="3078004" y="485651"/>
                  <a:ext cx="5837278" cy="5494968"/>
                </a:xfrm>
                <a:prstGeom prst="rect">
                  <a:avLst/>
                </a:prstGeom>
                <a:ln>
                  <a:noFill/>
                </a:ln>
              </p:spPr>
            </p:pic>
            <p:pic>
              <p:nvPicPr>
                <p:cNvPr id="58" name="Picture 57"/>
                <p:cNvPicPr>
                  <a:picLocks noChangeAspect="1"/>
                </p:cNvPicPr>
                <p:nvPr/>
              </p:nvPicPr>
              <p:blipFill>
                <a:blip r:embed="rId7"/>
                <a:stretch>
                  <a:fillRect/>
                </a:stretch>
              </p:blipFill>
              <p:spPr>
                <a:xfrm>
                  <a:off x="3056466" y="1066800"/>
                  <a:ext cx="5828811" cy="318363"/>
                </a:xfrm>
                <a:prstGeom prst="rect">
                  <a:avLst/>
                </a:prstGeom>
              </p:spPr>
            </p:pic>
            <p:sp>
              <p:nvSpPr>
                <p:cNvPr id="59" name="Rectangle 58"/>
                <p:cNvSpPr/>
                <p:nvPr/>
              </p:nvSpPr>
              <p:spPr>
                <a:xfrm>
                  <a:off x="3056466" y="1352966"/>
                  <a:ext cx="5828812" cy="467540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0" name="Rectangle 59"/>
                <p:cNvSpPr/>
                <p:nvPr/>
              </p:nvSpPr>
              <p:spPr>
                <a:xfrm>
                  <a:off x="7772399" y="1110797"/>
                  <a:ext cx="1066801" cy="228600"/>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 dirty="0">
                      <a:latin typeface="Avenir Light"/>
                      <a:cs typeface="Avenir Light"/>
                    </a:rPr>
                    <a:t>My Virgin</a:t>
                  </a:r>
                </a:p>
              </p:txBody>
            </p:sp>
            <p:grpSp>
              <p:nvGrpSpPr>
                <p:cNvPr id="61" name="Group 60"/>
                <p:cNvGrpSpPr/>
                <p:nvPr/>
              </p:nvGrpSpPr>
              <p:grpSpPr>
                <a:xfrm>
                  <a:off x="7848274" y="1157101"/>
                  <a:ext cx="131185" cy="123479"/>
                  <a:chOff x="5791200" y="3200400"/>
                  <a:chExt cx="838200" cy="838200"/>
                </a:xfrm>
              </p:grpSpPr>
              <p:sp>
                <p:nvSpPr>
                  <p:cNvPr id="72" name="Oval 71"/>
                  <p:cNvSpPr/>
                  <p:nvPr/>
                </p:nvSpPr>
                <p:spPr>
                  <a:xfrm>
                    <a:off x="5791200" y="3200400"/>
                    <a:ext cx="838200" cy="838200"/>
                  </a:xfrm>
                  <a:prstGeom prst="ellipse">
                    <a:avLst/>
                  </a:prstGeom>
                  <a:solidFill>
                    <a:schemeClr val="bg1"/>
                  </a:solidFill>
                  <a:ln w="28575"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a:spLocks noChangeAspect="1"/>
                  </p:cNvSpPr>
                  <p:nvPr/>
                </p:nvSpPr>
                <p:spPr>
                  <a:xfrm flipH="1" flipV="1">
                    <a:off x="6019804" y="3428999"/>
                    <a:ext cx="106671" cy="10514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p:cNvSpPr>
                    <a:spLocks noChangeAspect="1"/>
                  </p:cNvSpPr>
                  <p:nvPr/>
                </p:nvSpPr>
                <p:spPr>
                  <a:xfrm flipH="1" flipV="1">
                    <a:off x="6294129" y="3429000"/>
                    <a:ext cx="106671" cy="10514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Block Arc 74"/>
                  <p:cNvSpPr/>
                  <p:nvPr/>
                </p:nvSpPr>
                <p:spPr>
                  <a:xfrm rot="10342082">
                    <a:off x="5908508" y="3271822"/>
                    <a:ext cx="578712" cy="657644"/>
                  </a:xfrm>
                  <a:prstGeom prst="blockArc">
                    <a:avLst>
                      <a:gd name="adj1" fmla="val 12374473"/>
                      <a:gd name="adj2" fmla="val 20687614"/>
                      <a:gd name="adj3" fmla="val 8903"/>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pic>
              <p:nvPicPr>
                <p:cNvPr id="62" name="Picture 61"/>
                <p:cNvPicPr>
                  <a:picLocks noChangeAspect="1"/>
                </p:cNvPicPr>
                <p:nvPr/>
              </p:nvPicPr>
              <p:blipFill>
                <a:blip r:embed="rId8"/>
                <a:stretch>
                  <a:fillRect/>
                </a:stretch>
              </p:blipFill>
              <p:spPr>
                <a:xfrm>
                  <a:off x="3091961" y="1410115"/>
                  <a:ext cx="3818057" cy="1761862"/>
                </a:xfrm>
                <a:prstGeom prst="rect">
                  <a:avLst/>
                </a:prstGeom>
              </p:spPr>
            </p:pic>
            <p:pic>
              <p:nvPicPr>
                <p:cNvPr id="63" name="Picture 62"/>
                <p:cNvPicPr>
                  <a:picLocks noChangeAspect="1"/>
                </p:cNvPicPr>
                <p:nvPr/>
              </p:nvPicPr>
              <p:blipFill rotWithShape="1">
                <a:blip r:embed="rId9"/>
                <a:srcRect t="26029"/>
                <a:stretch/>
              </p:blipFill>
              <p:spPr>
                <a:xfrm>
                  <a:off x="6896100" y="1385163"/>
                  <a:ext cx="1954219" cy="1586637"/>
                </a:xfrm>
                <a:prstGeom prst="rect">
                  <a:avLst/>
                </a:prstGeom>
              </p:spPr>
            </p:pic>
            <p:sp>
              <p:nvSpPr>
                <p:cNvPr id="64" name="Rectangle 63"/>
                <p:cNvSpPr/>
                <p:nvPr/>
              </p:nvSpPr>
              <p:spPr>
                <a:xfrm>
                  <a:off x="7010401" y="1479549"/>
                  <a:ext cx="1219199" cy="2286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solidFill>
                        <a:schemeClr val="bg1">
                          <a:lumMod val="50000"/>
                        </a:schemeClr>
                      </a:solidFill>
                      <a:latin typeface="+mj-lt"/>
                      <a:cs typeface="Arial Black"/>
                    </a:rPr>
                    <a:t>FLIGHTS FOR YOU</a:t>
                  </a:r>
                </a:p>
              </p:txBody>
            </p:sp>
            <p:pic>
              <p:nvPicPr>
                <p:cNvPr id="65" name="Picture 64"/>
                <p:cNvPicPr>
                  <a:picLocks noChangeAspect="1"/>
                </p:cNvPicPr>
                <p:nvPr/>
              </p:nvPicPr>
              <p:blipFill>
                <a:blip r:embed="rId10"/>
                <a:stretch>
                  <a:fillRect/>
                </a:stretch>
              </p:blipFill>
              <p:spPr>
                <a:xfrm>
                  <a:off x="3107676" y="3216462"/>
                  <a:ext cx="3826524" cy="1309975"/>
                </a:xfrm>
                <a:prstGeom prst="rect">
                  <a:avLst/>
                </a:prstGeom>
              </p:spPr>
            </p:pic>
            <p:pic>
              <p:nvPicPr>
                <p:cNvPr id="66" name="Picture 65"/>
                <p:cNvPicPr>
                  <a:picLocks noChangeAspect="1"/>
                </p:cNvPicPr>
                <p:nvPr/>
              </p:nvPicPr>
              <p:blipFill>
                <a:blip r:embed="rId11"/>
                <a:stretch>
                  <a:fillRect/>
                </a:stretch>
              </p:blipFill>
              <p:spPr>
                <a:xfrm>
                  <a:off x="3130960" y="5007037"/>
                  <a:ext cx="3803240" cy="707963"/>
                </a:xfrm>
                <a:prstGeom prst="rect">
                  <a:avLst/>
                </a:prstGeom>
              </p:spPr>
            </p:pic>
            <p:pic>
              <p:nvPicPr>
                <p:cNvPr id="67" name="Picture 66"/>
                <p:cNvPicPr>
                  <a:picLocks noChangeAspect="1"/>
                </p:cNvPicPr>
                <p:nvPr/>
              </p:nvPicPr>
              <p:blipFill>
                <a:blip r:embed="rId12"/>
                <a:stretch>
                  <a:fillRect/>
                </a:stretch>
              </p:blipFill>
              <p:spPr>
                <a:xfrm>
                  <a:off x="3094078" y="5715000"/>
                  <a:ext cx="5791200" cy="283823"/>
                </a:xfrm>
                <a:prstGeom prst="rect">
                  <a:avLst/>
                </a:prstGeom>
              </p:spPr>
            </p:pic>
            <p:pic>
              <p:nvPicPr>
                <p:cNvPr id="68" name="Picture 67"/>
                <p:cNvPicPr>
                  <a:picLocks noChangeAspect="1"/>
                </p:cNvPicPr>
                <p:nvPr/>
              </p:nvPicPr>
              <p:blipFill>
                <a:blip r:embed="rId13"/>
                <a:stretch>
                  <a:fillRect/>
                </a:stretch>
              </p:blipFill>
              <p:spPr>
                <a:xfrm>
                  <a:off x="3276600" y="4507387"/>
                  <a:ext cx="1790700" cy="468993"/>
                </a:xfrm>
                <a:prstGeom prst="rect">
                  <a:avLst/>
                </a:prstGeom>
              </p:spPr>
            </p:pic>
            <p:pic>
              <p:nvPicPr>
                <p:cNvPr id="69" name="Picture 68"/>
                <p:cNvPicPr>
                  <a:picLocks noChangeAspect="1"/>
                </p:cNvPicPr>
                <p:nvPr/>
              </p:nvPicPr>
              <p:blipFill>
                <a:blip r:embed="rId14"/>
                <a:stretch>
                  <a:fillRect/>
                </a:stretch>
              </p:blipFill>
              <p:spPr>
                <a:xfrm>
                  <a:off x="5181600" y="4525318"/>
                  <a:ext cx="1714500" cy="451062"/>
                </a:xfrm>
                <a:prstGeom prst="rect">
                  <a:avLst/>
                </a:prstGeom>
              </p:spPr>
            </p:pic>
            <p:pic>
              <p:nvPicPr>
                <p:cNvPr id="70" name="Picture 69"/>
                <p:cNvPicPr>
                  <a:picLocks noChangeAspect="1"/>
                </p:cNvPicPr>
                <p:nvPr/>
              </p:nvPicPr>
              <p:blipFill>
                <a:blip r:embed="rId15"/>
                <a:stretch>
                  <a:fillRect/>
                </a:stretch>
              </p:blipFill>
              <p:spPr>
                <a:xfrm>
                  <a:off x="6934201" y="4141705"/>
                  <a:ext cx="1951077" cy="1922817"/>
                </a:xfrm>
                <a:prstGeom prst="rect">
                  <a:avLst/>
                </a:prstGeom>
              </p:spPr>
            </p:pic>
            <p:sp>
              <p:nvSpPr>
                <p:cNvPr id="71" name="Rectangle 70"/>
                <p:cNvSpPr/>
                <p:nvPr/>
              </p:nvSpPr>
              <p:spPr>
                <a:xfrm>
                  <a:off x="7010401" y="4221121"/>
                  <a:ext cx="1219199" cy="2286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solidFill>
                        <a:schemeClr val="bg1">
                          <a:lumMod val="50000"/>
                        </a:schemeClr>
                      </a:solidFill>
                      <a:latin typeface="+mj-lt"/>
                      <a:cs typeface="Arial Black"/>
                    </a:rPr>
                    <a:t>NEWS &amp; UPDATES</a:t>
                  </a:r>
                </a:p>
              </p:txBody>
            </p:sp>
          </p:grpSp>
          <p:pic>
            <p:nvPicPr>
              <p:cNvPr id="51" name="Picture 50"/>
              <p:cNvPicPr>
                <a:picLocks noChangeAspect="1"/>
              </p:cNvPicPr>
              <p:nvPr/>
            </p:nvPicPr>
            <p:blipFill>
              <a:blip r:embed="rId16"/>
              <a:stretch>
                <a:fillRect/>
              </a:stretch>
            </p:blipFill>
            <p:spPr>
              <a:xfrm>
                <a:off x="2667000" y="3429000"/>
                <a:ext cx="4221630" cy="1061496"/>
              </a:xfrm>
              <a:prstGeom prst="rect">
                <a:avLst/>
              </a:prstGeom>
            </p:spPr>
          </p:pic>
          <p:sp>
            <p:nvSpPr>
              <p:cNvPr id="52" name="Rectangle 51"/>
              <p:cNvSpPr/>
              <p:nvPr/>
            </p:nvSpPr>
            <p:spPr>
              <a:xfrm>
                <a:off x="3962400" y="3168058"/>
                <a:ext cx="3002430" cy="29106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bg1">
                      <a:lumMod val="50000"/>
                    </a:schemeClr>
                  </a:solidFill>
                  <a:latin typeface="+mj-lt"/>
                  <a:cs typeface="Arial Black"/>
                </a:endParaRPr>
              </a:p>
            </p:txBody>
          </p:sp>
          <p:pic>
            <p:nvPicPr>
              <p:cNvPr id="53" name="Picture 52"/>
              <p:cNvPicPr>
                <a:picLocks noChangeAspect="1"/>
              </p:cNvPicPr>
              <p:nvPr/>
            </p:nvPicPr>
            <p:blipFill>
              <a:blip r:embed="rId17"/>
              <a:stretch>
                <a:fillRect/>
              </a:stretch>
            </p:blipFill>
            <p:spPr>
              <a:xfrm>
                <a:off x="2671233" y="4395202"/>
                <a:ext cx="4273866" cy="945649"/>
              </a:xfrm>
              <a:prstGeom prst="rect">
                <a:avLst/>
              </a:prstGeom>
            </p:spPr>
          </p:pic>
          <p:pic>
            <p:nvPicPr>
              <p:cNvPr id="54" name="Picture 53"/>
              <p:cNvPicPr>
                <a:picLocks noChangeAspect="1"/>
              </p:cNvPicPr>
              <p:nvPr/>
            </p:nvPicPr>
            <p:blipFill>
              <a:blip r:embed="rId18"/>
              <a:stretch>
                <a:fillRect/>
              </a:stretch>
            </p:blipFill>
            <p:spPr>
              <a:xfrm>
                <a:off x="2652955" y="5299597"/>
                <a:ext cx="4269322" cy="1093165"/>
              </a:xfrm>
              <a:prstGeom prst="rect">
                <a:avLst/>
              </a:prstGeom>
            </p:spPr>
          </p:pic>
          <p:pic>
            <p:nvPicPr>
              <p:cNvPr id="55" name="Picture 54"/>
              <p:cNvPicPr>
                <a:picLocks noChangeAspect="1"/>
              </p:cNvPicPr>
              <p:nvPr/>
            </p:nvPicPr>
            <p:blipFill>
              <a:blip r:embed="rId19"/>
              <a:stretch>
                <a:fillRect/>
              </a:stretch>
            </p:blipFill>
            <p:spPr>
              <a:xfrm>
                <a:off x="7272981" y="2961028"/>
                <a:ext cx="1452914" cy="1321460"/>
              </a:xfrm>
              <a:prstGeom prst="rect">
                <a:avLst/>
              </a:prstGeom>
            </p:spPr>
          </p:pic>
          <p:sp>
            <p:nvSpPr>
              <p:cNvPr id="56" name="Rectangle 55"/>
              <p:cNvSpPr/>
              <p:nvPr/>
            </p:nvSpPr>
            <p:spPr>
              <a:xfrm>
                <a:off x="2743200" y="3200400"/>
                <a:ext cx="3733800" cy="25872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800" dirty="0">
                    <a:solidFill>
                      <a:schemeClr val="bg1">
                        <a:lumMod val="50000"/>
                      </a:schemeClr>
                    </a:solidFill>
                    <a:latin typeface="+mj-lt"/>
                    <a:cs typeface="Arial Black"/>
                  </a:rPr>
                  <a:t>HOTELS DEALS IN PORTLAND FOR YOU</a:t>
                </a:r>
              </a:p>
            </p:txBody>
          </p:sp>
        </p:grpSp>
        <p:pic>
          <p:nvPicPr>
            <p:cNvPr id="49" name="Picture 48"/>
            <p:cNvPicPr>
              <a:picLocks noChangeAspect="1"/>
            </p:cNvPicPr>
            <p:nvPr/>
          </p:nvPicPr>
          <p:blipFill>
            <a:blip r:embed="rId20"/>
            <a:stretch>
              <a:fillRect/>
            </a:stretch>
          </p:blipFill>
          <p:spPr>
            <a:xfrm>
              <a:off x="6324600" y="3200400"/>
              <a:ext cx="500022" cy="234054"/>
            </a:xfrm>
            <a:prstGeom prst="rect">
              <a:avLst/>
            </a:prstGeom>
          </p:spPr>
        </p:pic>
      </p:grpSp>
    </p:spTree>
    <p:extLst>
      <p:ext uri="{BB962C8B-B14F-4D97-AF65-F5344CB8AC3E}">
        <p14:creationId xmlns:p14="http://schemas.microsoft.com/office/powerpoint/2010/main" val="4273451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up)">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228600"/>
            <a:ext cx="8407400" cy="685800"/>
          </a:xfrm>
        </p:spPr>
        <p:txBody>
          <a:bodyPr/>
          <a:lstStyle/>
          <a:p>
            <a:r>
              <a:rPr lang="en-US" dirty="0" smtClean="0"/>
              <a:t>Landing Page Optimization</a:t>
            </a:r>
            <a:endParaRPr lang="en-US" dirty="0"/>
          </a:p>
        </p:txBody>
      </p:sp>
      <p:pic>
        <p:nvPicPr>
          <p:cNvPr id="4" name="Picture 3"/>
          <p:cNvPicPr>
            <a:picLocks noChangeAspect="1"/>
          </p:cNvPicPr>
          <p:nvPr/>
        </p:nvPicPr>
        <p:blipFill>
          <a:blip r:embed="rId3"/>
          <a:stretch>
            <a:fillRect/>
          </a:stretch>
        </p:blipFill>
        <p:spPr>
          <a:xfrm>
            <a:off x="3581400" y="913234"/>
            <a:ext cx="4831715" cy="3745516"/>
          </a:xfrm>
          <a:prstGeom prst="rect">
            <a:avLst/>
          </a:prstGeom>
        </p:spPr>
      </p:pic>
      <p:pic>
        <p:nvPicPr>
          <p:cNvPr id="5" name="Picture 4"/>
          <p:cNvPicPr>
            <a:picLocks noChangeAspect="1"/>
          </p:cNvPicPr>
          <p:nvPr/>
        </p:nvPicPr>
        <p:blipFill>
          <a:blip r:embed="rId4"/>
          <a:stretch>
            <a:fillRect/>
          </a:stretch>
        </p:blipFill>
        <p:spPr>
          <a:xfrm>
            <a:off x="228599" y="1581150"/>
            <a:ext cx="3071325" cy="762000"/>
          </a:xfrm>
          <a:prstGeom prst="rect">
            <a:avLst/>
          </a:prstGeom>
        </p:spPr>
      </p:pic>
      <p:pic>
        <p:nvPicPr>
          <p:cNvPr id="6" name="Picture 5"/>
          <p:cNvPicPr>
            <a:picLocks noChangeAspect="1"/>
          </p:cNvPicPr>
          <p:nvPr/>
        </p:nvPicPr>
        <p:blipFill>
          <a:blip r:embed="rId5"/>
          <a:stretch>
            <a:fillRect/>
          </a:stretch>
        </p:blipFill>
        <p:spPr>
          <a:xfrm>
            <a:off x="3589709" y="1428750"/>
            <a:ext cx="4823406" cy="2895600"/>
          </a:xfrm>
          <a:prstGeom prst="rect">
            <a:avLst/>
          </a:prstGeom>
        </p:spPr>
      </p:pic>
      <p:pic>
        <p:nvPicPr>
          <p:cNvPr id="3" name="Picture 2"/>
          <p:cNvPicPr>
            <a:picLocks noChangeAspect="1"/>
          </p:cNvPicPr>
          <p:nvPr/>
        </p:nvPicPr>
        <p:blipFill>
          <a:blip r:embed="rId6"/>
          <a:stretch>
            <a:fillRect/>
          </a:stretch>
        </p:blipFill>
        <p:spPr>
          <a:xfrm>
            <a:off x="1143000" y="1641787"/>
            <a:ext cx="1143000" cy="256592"/>
          </a:xfrm>
          <a:prstGeom prst="rect">
            <a:avLst/>
          </a:prstGeom>
        </p:spPr>
      </p:pic>
    </p:spTree>
    <p:extLst>
      <p:ext uri="{BB962C8B-B14F-4D97-AF65-F5344CB8AC3E}">
        <p14:creationId xmlns:p14="http://schemas.microsoft.com/office/powerpoint/2010/main" val="849671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2101268" y="1184296"/>
            <a:ext cx="4080506" cy="4073504"/>
            <a:chOff x="2205682" y="1093115"/>
            <a:chExt cx="5439258" cy="5431339"/>
          </a:xfrm>
        </p:grpSpPr>
        <p:pic>
          <p:nvPicPr>
            <p:cNvPr id="25" name="Picture 24"/>
            <p:cNvPicPr>
              <a:picLocks noChangeAspect="1"/>
            </p:cNvPicPr>
            <p:nvPr/>
          </p:nvPicPr>
          <p:blipFill>
            <a:blip r:embed="rId2"/>
            <a:stretch>
              <a:fillRect/>
            </a:stretch>
          </p:blipFill>
          <p:spPr>
            <a:xfrm>
              <a:off x="2205682" y="1093115"/>
              <a:ext cx="5439258" cy="5431339"/>
            </a:xfrm>
            <a:prstGeom prst="rect">
              <a:avLst/>
            </a:prstGeom>
            <a:ln>
              <a:noFill/>
            </a:ln>
            <a:effectLst>
              <a:outerShdw blurRad="292100" dist="139700" dir="2700000" algn="tl" rotWithShape="0">
                <a:srgbClr val="333333">
                  <a:alpha val="65000"/>
                </a:srgbClr>
              </a:outerShdw>
            </a:effectLst>
          </p:spPr>
        </p:pic>
        <p:pic>
          <p:nvPicPr>
            <p:cNvPr id="23" name="Picture 22"/>
            <p:cNvPicPr>
              <a:picLocks noChangeAspect="1"/>
            </p:cNvPicPr>
            <p:nvPr/>
          </p:nvPicPr>
          <p:blipFill>
            <a:blip r:embed="rId3"/>
            <a:stretch>
              <a:fillRect/>
            </a:stretch>
          </p:blipFill>
          <p:spPr>
            <a:xfrm>
              <a:off x="2205685" y="1093115"/>
              <a:ext cx="5439255" cy="3298212"/>
            </a:xfrm>
            <a:prstGeom prst="rect">
              <a:avLst/>
            </a:prstGeom>
          </p:spPr>
        </p:pic>
        <p:pic>
          <p:nvPicPr>
            <p:cNvPr id="24" name="Picture 23"/>
            <p:cNvPicPr>
              <a:picLocks noChangeAspect="1"/>
            </p:cNvPicPr>
            <p:nvPr/>
          </p:nvPicPr>
          <p:blipFill>
            <a:blip r:embed="rId4"/>
            <a:stretch>
              <a:fillRect/>
            </a:stretch>
          </p:blipFill>
          <p:spPr>
            <a:xfrm flipH="1">
              <a:off x="2205682" y="4380916"/>
              <a:ext cx="241841" cy="1385682"/>
            </a:xfrm>
            <a:prstGeom prst="rect">
              <a:avLst/>
            </a:prstGeom>
          </p:spPr>
        </p:pic>
        <p:pic>
          <p:nvPicPr>
            <p:cNvPr id="26" name="Picture 25"/>
            <p:cNvPicPr>
              <a:picLocks noChangeAspect="1"/>
            </p:cNvPicPr>
            <p:nvPr/>
          </p:nvPicPr>
          <p:blipFill>
            <a:blip r:embed="rId5"/>
            <a:stretch>
              <a:fillRect/>
            </a:stretch>
          </p:blipFill>
          <p:spPr>
            <a:xfrm>
              <a:off x="2382655" y="4360016"/>
              <a:ext cx="2874460" cy="1385682"/>
            </a:xfrm>
            <a:prstGeom prst="rect">
              <a:avLst/>
            </a:prstGeom>
          </p:spPr>
        </p:pic>
      </p:grpSp>
      <p:sp>
        <p:nvSpPr>
          <p:cNvPr id="2" name="Title 1"/>
          <p:cNvSpPr>
            <a:spLocks noGrp="1"/>
          </p:cNvSpPr>
          <p:nvPr>
            <p:ph type="title"/>
          </p:nvPr>
        </p:nvSpPr>
        <p:spPr>
          <a:xfrm>
            <a:off x="368300" y="228600"/>
            <a:ext cx="8407400" cy="685800"/>
          </a:xfrm>
        </p:spPr>
        <p:txBody>
          <a:bodyPr/>
          <a:lstStyle/>
          <a:p>
            <a:r>
              <a:rPr lang="en-US" dirty="0" smtClean="0"/>
              <a:t>“Smart Cart” Free Shipping</a:t>
            </a:r>
            <a:endParaRPr lang="en-US" dirty="0"/>
          </a:p>
        </p:txBody>
      </p:sp>
      <p:pic>
        <p:nvPicPr>
          <p:cNvPr id="21" name="Picture 20"/>
          <p:cNvPicPr>
            <a:picLocks noChangeAspect="1"/>
          </p:cNvPicPr>
          <p:nvPr/>
        </p:nvPicPr>
        <p:blipFill>
          <a:blip r:embed="rId6"/>
          <a:stretch>
            <a:fillRect/>
          </a:stretch>
        </p:blipFill>
        <p:spPr>
          <a:xfrm>
            <a:off x="4390977" y="3657601"/>
            <a:ext cx="1784649" cy="609146"/>
          </a:xfrm>
          <a:prstGeom prst="rect">
            <a:avLst/>
          </a:prstGeom>
        </p:spPr>
      </p:pic>
      <p:pic>
        <p:nvPicPr>
          <p:cNvPr id="27" name="Picture 26"/>
          <p:cNvPicPr>
            <a:picLocks noChangeAspect="1"/>
          </p:cNvPicPr>
          <p:nvPr/>
        </p:nvPicPr>
        <p:blipFill rotWithShape="1">
          <a:blip r:embed="rId7"/>
          <a:srcRect l="2526" r="1262"/>
          <a:stretch/>
        </p:blipFill>
        <p:spPr>
          <a:xfrm>
            <a:off x="4381450" y="4240666"/>
            <a:ext cx="1784649" cy="424904"/>
          </a:xfrm>
          <a:prstGeom prst="rect">
            <a:avLst/>
          </a:prstGeom>
        </p:spPr>
      </p:pic>
      <p:pic>
        <p:nvPicPr>
          <p:cNvPr id="28" name="Picture 27"/>
          <p:cNvPicPr>
            <a:picLocks noChangeAspect="1"/>
          </p:cNvPicPr>
          <p:nvPr/>
        </p:nvPicPr>
        <p:blipFill>
          <a:blip r:embed="rId8"/>
          <a:stretch>
            <a:fillRect/>
          </a:stretch>
        </p:blipFill>
        <p:spPr>
          <a:xfrm>
            <a:off x="4403346" y="4248407"/>
            <a:ext cx="1699541" cy="613169"/>
          </a:xfrm>
          <a:prstGeom prst="rect">
            <a:avLst/>
          </a:prstGeom>
        </p:spPr>
      </p:pic>
      <p:grpSp>
        <p:nvGrpSpPr>
          <p:cNvPr id="29" name="Group 28"/>
          <p:cNvGrpSpPr/>
          <p:nvPr/>
        </p:nvGrpSpPr>
        <p:grpSpPr>
          <a:xfrm>
            <a:off x="2837099" y="3261291"/>
            <a:ext cx="4975283" cy="1596459"/>
            <a:chOff x="747651" y="2573714"/>
            <a:chExt cx="6631983" cy="2128612"/>
          </a:xfrm>
        </p:grpSpPr>
        <p:pic>
          <p:nvPicPr>
            <p:cNvPr id="30" name="Picture 29"/>
            <p:cNvPicPr>
              <a:picLocks noChangeAspect="1"/>
            </p:cNvPicPr>
            <p:nvPr/>
          </p:nvPicPr>
          <p:blipFill>
            <a:blip r:embed="rId2"/>
            <a:stretch>
              <a:fillRect/>
            </a:stretch>
          </p:blipFill>
          <p:spPr>
            <a:xfrm>
              <a:off x="747651" y="2573714"/>
              <a:ext cx="6503598" cy="2128612"/>
            </a:xfrm>
            <a:prstGeom prst="rect">
              <a:avLst/>
            </a:prstGeom>
            <a:ln>
              <a:solidFill>
                <a:srgbClr val="404040"/>
              </a:solidFill>
            </a:ln>
          </p:spPr>
        </p:pic>
        <p:sp>
          <p:nvSpPr>
            <p:cNvPr id="31" name="TextBox 30"/>
            <p:cNvSpPr txBox="1"/>
            <p:nvPr/>
          </p:nvSpPr>
          <p:spPr>
            <a:xfrm>
              <a:off x="905682" y="2651094"/>
              <a:ext cx="6473952" cy="225703"/>
            </a:xfrm>
            <a:prstGeom prst="rect">
              <a:avLst/>
            </a:prstGeom>
            <a:noFill/>
          </p:spPr>
          <p:txBody>
            <a:bodyPr wrap="none" lIns="0" tIns="0" rIns="0" bIns="0" rtlCol="0">
              <a:spAutoFit/>
            </a:bodyPr>
            <a:lstStyle/>
            <a:p>
              <a:pPr>
                <a:spcBef>
                  <a:spcPts val="450"/>
                </a:spcBef>
                <a:buClr>
                  <a:schemeClr val="bg1"/>
                </a:buClr>
                <a:buSzPct val="100000"/>
              </a:pPr>
              <a:r>
                <a:rPr lang="en-US" sz="1100" dirty="0"/>
                <a:t>You have $8.01 until Free Shipping! Some recommendations to get you there:</a:t>
              </a:r>
            </a:p>
          </p:txBody>
        </p:sp>
        <p:pic>
          <p:nvPicPr>
            <p:cNvPr id="32" name="Picture 31"/>
            <p:cNvPicPr>
              <a:picLocks noChangeAspect="1"/>
            </p:cNvPicPr>
            <p:nvPr/>
          </p:nvPicPr>
          <p:blipFill>
            <a:blip r:embed="rId9"/>
            <a:stretch>
              <a:fillRect/>
            </a:stretch>
          </p:blipFill>
          <p:spPr>
            <a:xfrm>
              <a:off x="898712" y="3027060"/>
              <a:ext cx="1069845" cy="1446646"/>
            </a:xfrm>
            <a:prstGeom prst="rect">
              <a:avLst/>
            </a:prstGeom>
          </p:spPr>
        </p:pic>
        <p:pic>
          <p:nvPicPr>
            <p:cNvPr id="33" name="Picture 32"/>
            <p:cNvPicPr>
              <a:picLocks noChangeAspect="1"/>
            </p:cNvPicPr>
            <p:nvPr/>
          </p:nvPicPr>
          <p:blipFill>
            <a:blip r:embed="rId10"/>
            <a:stretch>
              <a:fillRect/>
            </a:stretch>
          </p:blipFill>
          <p:spPr>
            <a:xfrm>
              <a:off x="2446997" y="3006238"/>
              <a:ext cx="1145020" cy="1467468"/>
            </a:xfrm>
            <a:prstGeom prst="rect">
              <a:avLst/>
            </a:prstGeom>
          </p:spPr>
        </p:pic>
        <p:pic>
          <p:nvPicPr>
            <p:cNvPr id="34" name="Picture 33"/>
            <p:cNvPicPr>
              <a:picLocks noChangeAspect="1"/>
            </p:cNvPicPr>
            <p:nvPr/>
          </p:nvPicPr>
          <p:blipFill>
            <a:blip r:embed="rId11"/>
            <a:stretch>
              <a:fillRect/>
            </a:stretch>
          </p:blipFill>
          <p:spPr>
            <a:xfrm>
              <a:off x="4078675" y="2963662"/>
              <a:ext cx="1179722" cy="1510044"/>
            </a:xfrm>
            <a:prstGeom prst="rect">
              <a:avLst/>
            </a:prstGeom>
          </p:spPr>
        </p:pic>
        <p:pic>
          <p:nvPicPr>
            <p:cNvPr id="35" name="Picture 34"/>
            <p:cNvPicPr>
              <a:picLocks noChangeAspect="1"/>
            </p:cNvPicPr>
            <p:nvPr/>
          </p:nvPicPr>
          <p:blipFill>
            <a:blip r:embed="rId12"/>
            <a:stretch>
              <a:fillRect/>
            </a:stretch>
          </p:blipFill>
          <p:spPr>
            <a:xfrm>
              <a:off x="5752166" y="2963662"/>
              <a:ext cx="1035324" cy="1505925"/>
            </a:xfrm>
            <a:prstGeom prst="rect">
              <a:avLst/>
            </a:prstGeom>
          </p:spPr>
        </p:pic>
      </p:grpSp>
    </p:spTree>
    <p:extLst>
      <p:ext uri="{BB962C8B-B14F-4D97-AF65-F5344CB8AC3E}">
        <p14:creationId xmlns:p14="http://schemas.microsoft.com/office/powerpoint/2010/main" val="3873157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0" presetClass="path" presetSubtype="0" accel="50000" decel="50000" fill="hold" nodeType="withEffect">
                                  <p:stCondLst>
                                    <p:cond delay="0"/>
                                  </p:stCondLst>
                                  <p:childTnLst>
                                    <p:animMotion origin="layout" path="M -2.57034E-6 2.51735E-6 L 0.00122 0.11407 " pathEditMode="relative" rAng="0" ptsTypes="AA">
                                      <p:cBhvr>
                                        <p:cTn id="11" dur="500" fill="hold"/>
                                        <p:tgtEl>
                                          <p:spTgt spid="27"/>
                                        </p:tgtEl>
                                        <p:attrNameLst>
                                          <p:attrName>ppt_x</p:attrName>
                                          <p:attrName>ppt_y</p:attrName>
                                        </p:attrNameLst>
                                      </p:cBhvr>
                                      <p:rCtr x="52" y="5692"/>
                                    </p:animMotion>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Visits: First Time</a:t>
            </a:r>
            <a:endParaRPr lang="en-US" dirty="0"/>
          </a:p>
        </p:txBody>
      </p:sp>
      <p:sp>
        <p:nvSpPr>
          <p:cNvPr id="4" name="Text Placeholder 3"/>
          <p:cNvSpPr>
            <a:spLocks noGrp="1"/>
          </p:cNvSpPr>
          <p:nvPr>
            <p:ph type="body" sz="quarter" idx="10"/>
          </p:nvPr>
        </p:nvSpPr>
        <p:spPr/>
        <p:txBody>
          <a:bodyPr/>
          <a:lstStyle/>
          <a:p>
            <a:r>
              <a:rPr lang="en-US" dirty="0" smtClean="0">
                <a:solidFill>
                  <a:srgbClr val="19C19E"/>
                </a:solidFill>
              </a:rPr>
              <a:t>Engage Use Cases: Simple</a:t>
            </a:r>
            <a:endParaRPr lang="en-US" dirty="0">
              <a:solidFill>
                <a:srgbClr val="19C19E"/>
              </a:solidFill>
            </a:endParaRPr>
          </a:p>
        </p:txBody>
      </p:sp>
      <p:pic>
        <p:nvPicPr>
          <p:cNvPr id="6" name="Picture 5" descr="Screen Shot 2015-08-16 at 3.59.4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1352550"/>
            <a:ext cx="6517457" cy="3333750"/>
          </a:xfrm>
          <a:prstGeom prst="rect">
            <a:avLst/>
          </a:prstGeom>
        </p:spPr>
      </p:pic>
      <p:pic>
        <p:nvPicPr>
          <p:cNvPr id="7" name="Picture 6" descr="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300" y="1352551"/>
            <a:ext cx="1012944" cy="3341722"/>
          </a:xfrm>
          <a:prstGeom prst="rect">
            <a:avLst/>
          </a:prstGeom>
        </p:spPr>
      </p:pic>
    </p:spTree>
    <p:extLst>
      <p:ext uri="{BB962C8B-B14F-4D97-AF65-F5344CB8AC3E}">
        <p14:creationId xmlns:p14="http://schemas.microsoft.com/office/powerpoint/2010/main" val="202655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Visits: </a:t>
            </a:r>
            <a:r>
              <a:rPr lang="en-US" dirty="0" smtClean="0"/>
              <a:t>Returning User (within 7 days)</a:t>
            </a:r>
            <a:endParaRPr lang="en-US" dirty="0"/>
          </a:p>
        </p:txBody>
      </p:sp>
      <p:sp>
        <p:nvSpPr>
          <p:cNvPr id="4" name="Text Placeholder 3"/>
          <p:cNvSpPr>
            <a:spLocks noGrp="1"/>
          </p:cNvSpPr>
          <p:nvPr>
            <p:ph type="body" sz="quarter" idx="10"/>
          </p:nvPr>
        </p:nvSpPr>
        <p:spPr/>
        <p:txBody>
          <a:bodyPr/>
          <a:lstStyle/>
          <a:p>
            <a:r>
              <a:rPr lang="en-US" dirty="0" smtClean="0">
                <a:solidFill>
                  <a:srgbClr val="19C19E"/>
                </a:solidFill>
              </a:rPr>
              <a:t>Engage Use Cases: Simple</a:t>
            </a:r>
            <a:endParaRPr lang="en-US" dirty="0">
              <a:solidFill>
                <a:srgbClr val="19C19E"/>
              </a:solidFill>
            </a:endParaRPr>
          </a:p>
        </p:txBody>
      </p:sp>
      <p:pic>
        <p:nvPicPr>
          <p:cNvPr id="3" name="Picture 2" descr="Screen Shot 2015-08-16 at 3.59.3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0913" y="1363782"/>
            <a:ext cx="6515755" cy="3325798"/>
          </a:xfrm>
          <a:prstGeom prst="rect">
            <a:avLst/>
          </a:prstGeom>
        </p:spPr>
      </p:pic>
      <p:pic>
        <p:nvPicPr>
          <p:cNvPr id="7" name="Picture 6" descr="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300" y="1352551"/>
            <a:ext cx="1012944" cy="3341722"/>
          </a:xfrm>
          <a:prstGeom prst="rect">
            <a:avLst/>
          </a:prstGeom>
        </p:spPr>
      </p:pic>
    </p:spTree>
    <p:extLst>
      <p:ext uri="{BB962C8B-B14F-4D97-AF65-F5344CB8AC3E}">
        <p14:creationId xmlns:p14="http://schemas.microsoft.com/office/powerpoint/2010/main" val="412205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Visits: Returning User (beyond 7 days)</a:t>
            </a:r>
            <a:endParaRPr lang="en-US" dirty="0"/>
          </a:p>
        </p:txBody>
      </p:sp>
      <p:sp>
        <p:nvSpPr>
          <p:cNvPr id="4" name="Text Placeholder 3"/>
          <p:cNvSpPr>
            <a:spLocks noGrp="1"/>
          </p:cNvSpPr>
          <p:nvPr>
            <p:ph type="body" sz="quarter" idx="10"/>
          </p:nvPr>
        </p:nvSpPr>
        <p:spPr/>
        <p:txBody>
          <a:bodyPr/>
          <a:lstStyle/>
          <a:p>
            <a:r>
              <a:rPr lang="en-US" dirty="0" smtClean="0">
                <a:solidFill>
                  <a:srgbClr val="19C19E"/>
                </a:solidFill>
              </a:rPr>
              <a:t>Engage Use Cases: Simple</a:t>
            </a:r>
            <a:endParaRPr lang="en-US" dirty="0">
              <a:solidFill>
                <a:srgbClr val="19C19E"/>
              </a:solidFill>
            </a:endParaRPr>
          </a:p>
        </p:txBody>
      </p:sp>
      <p:pic>
        <p:nvPicPr>
          <p:cNvPr id="5" name="Picture 4" descr="Screen Shot 2015-08-16 at 3.59.4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0284" y="1365153"/>
            <a:ext cx="6521170" cy="3335649"/>
          </a:xfrm>
          <a:prstGeom prst="rect">
            <a:avLst/>
          </a:prstGeom>
        </p:spPr>
      </p:pic>
      <p:pic>
        <p:nvPicPr>
          <p:cNvPr id="6" name="Picture 5" descr="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300" y="1352551"/>
            <a:ext cx="1012944" cy="3341722"/>
          </a:xfrm>
          <a:prstGeom prst="rect">
            <a:avLst/>
          </a:prstGeom>
        </p:spPr>
      </p:pic>
    </p:spTree>
    <p:extLst>
      <p:ext uri="{BB962C8B-B14F-4D97-AF65-F5344CB8AC3E}">
        <p14:creationId xmlns:p14="http://schemas.microsoft.com/office/powerpoint/2010/main" val="1584382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Category: Interacted w/ Gifts &amp; More</a:t>
            </a:r>
            <a:endParaRPr lang="en-US" dirty="0"/>
          </a:p>
        </p:txBody>
      </p:sp>
      <p:sp>
        <p:nvSpPr>
          <p:cNvPr id="4" name="Text Placeholder 3"/>
          <p:cNvSpPr>
            <a:spLocks noGrp="1"/>
          </p:cNvSpPr>
          <p:nvPr>
            <p:ph type="body" sz="quarter" idx="10"/>
          </p:nvPr>
        </p:nvSpPr>
        <p:spPr/>
        <p:txBody>
          <a:bodyPr/>
          <a:lstStyle/>
          <a:p>
            <a:r>
              <a:rPr lang="en-US" dirty="0" smtClean="0">
                <a:solidFill>
                  <a:srgbClr val="19C19E"/>
                </a:solidFill>
              </a:rPr>
              <a:t>Engage Use Cases: Simple</a:t>
            </a:r>
            <a:endParaRPr lang="en-US" dirty="0">
              <a:solidFill>
                <a:srgbClr val="19C19E"/>
              </a:solidFill>
            </a:endParaRPr>
          </a:p>
        </p:txBody>
      </p:sp>
      <p:pic>
        <p:nvPicPr>
          <p:cNvPr id="3" name="Picture 2" descr="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365154"/>
            <a:ext cx="1009124" cy="3329120"/>
          </a:xfrm>
          <a:prstGeom prst="rect">
            <a:avLst/>
          </a:prstGeom>
        </p:spPr>
      </p:pic>
      <p:pic>
        <p:nvPicPr>
          <p:cNvPr id="9" name="Picture 8" descr="Screen Shot 2015-08-16 at 4.18.5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1" y="1371600"/>
            <a:ext cx="6452654" cy="3333750"/>
          </a:xfrm>
          <a:prstGeom prst="rect">
            <a:avLst/>
          </a:prstGeom>
        </p:spPr>
      </p:pic>
      <p:pic>
        <p:nvPicPr>
          <p:cNvPr id="11" name="Picture 10" descr="Screen Shot 2015-08-16 at 4.21.51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7600" y="2571750"/>
            <a:ext cx="4156899" cy="2122524"/>
          </a:xfrm>
          <a:prstGeom prst="rect">
            <a:avLst/>
          </a:prstGeom>
        </p:spPr>
      </p:pic>
    </p:spTree>
    <p:extLst>
      <p:ext uri="{BB962C8B-B14F-4D97-AF65-F5344CB8AC3E}">
        <p14:creationId xmlns:p14="http://schemas.microsoft.com/office/powerpoint/2010/main" val="760494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Referrer: Domain</a:t>
            </a:r>
            <a:endParaRPr lang="en-US" dirty="0"/>
          </a:p>
        </p:txBody>
      </p:sp>
      <p:sp>
        <p:nvSpPr>
          <p:cNvPr id="4" name="Text Placeholder 3"/>
          <p:cNvSpPr>
            <a:spLocks noGrp="1"/>
          </p:cNvSpPr>
          <p:nvPr>
            <p:ph type="body" sz="quarter" idx="10"/>
          </p:nvPr>
        </p:nvSpPr>
        <p:spPr/>
        <p:txBody>
          <a:bodyPr/>
          <a:lstStyle/>
          <a:p>
            <a:r>
              <a:rPr lang="en-US" dirty="0" smtClean="0">
                <a:solidFill>
                  <a:srgbClr val="19C19E"/>
                </a:solidFill>
              </a:rPr>
              <a:t>Engage Use Cases: Simple</a:t>
            </a:r>
            <a:endParaRPr lang="en-US" dirty="0">
              <a:solidFill>
                <a:srgbClr val="19C19E"/>
              </a:solidFill>
            </a:endParaRPr>
          </a:p>
        </p:txBody>
      </p:sp>
      <p:pic>
        <p:nvPicPr>
          <p:cNvPr id="9" name="Picture 8" descr="Screen Shot 2015-08-16 at 4.18.5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1" y="1371600"/>
            <a:ext cx="6452654" cy="3333750"/>
          </a:xfrm>
          <a:prstGeom prst="rect">
            <a:avLst/>
          </a:prstGeom>
        </p:spPr>
      </p:pic>
      <p:pic>
        <p:nvPicPr>
          <p:cNvPr id="5" name="Picture 4" descr="Screen Shot 2015-08-16 at 4.23.4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2647951"/>
            <a:ext cx="3824481" cy="1219200"/>
          </a:xfrm>
          <a:prstGeom prst="rect">
            <a:avLst/>
          </a:prstGeom>
        </p:spPr>
      </p:pic>
      <p:pic>
        <p:nvPicPr>
          <p:cNvPr id="8" name="Picture 7"/>
          <p:cNvPicPr>
            <a:picLocks noChangeAspect="1"/>
          </p:cNvPicPr>
          <p:nvPr/>
        </p:nvPicPr>
        <p:blipFill>
          <a:blip r:embed="rId5"/>
          <a:stretch>
            <a:fillRect/>
          </a:stretch>
        </p:blipFill>
        <p:spPr>
          <a:xfrm>
            <a:off x="3962400" y="579770"/>
            <a:ext cx="1555169" cy="609241"/>
          </a:xfrm>
          <a:prstGeom prst="rect">
            <a:avLst/>
          </a:prstGeom>
        </p:spPr>
      </p:pic>
      <p:pic>
        <p:nvPicPr>
          <p:cNvPr id="12" name="Picture 11" descr="screen-shot-2014-12-01-at-5-11-56-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59000" y="2542344"/>
            <a:ext cx="4285862" cy="2086806"/>
          </a:xfrm>
          <a:prstGeom prst="rect">
            <a:avLst/>
          </a:prstGeom>
        </p:spPr>
      </p:pic>
      <p:pic>
        <p:nvPicPr>
          <p:cNvPr id="13" name="Picture 12" descr="1.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000" y="1373084"/>
            <a:ext cx="1009124" cy="3329119"/>
          </a:xfrm>
          <a:prstGeom prst="rect">
            <a:avLst/>
          </a:prstGeom>
        </p:spPr>
      </p:pic>
    </p:spTree>
    <p:extLst>
      <p:ext uri="{BB962C8B-B14F-4D97-AF65-F5344CB8AC3E}">
        <p14:creationId xmlns:p14="http://schemas.microsoft.com/office/powerpoint/2010/main" val="703867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Days of the Week (Sat &amp; Sun)</a:t>
            </a:r>
            <a:endParaRPr lang="en-US" dirty="0"/>
          </a:p>
        </p:txBody>
      </p:sp>
      <p:sp>
        <p:nvSpPr>
          <p:cNvPr id="4" name="Text Placeholder 3"/>
          <p:cNvSpPr>
            <a:spLocks noGrp="1"/>
          </p:cNvSpPr>
          <p:nvPr>
            <p:ph type="body" sz="quarter" idx="10"/>
          </p:nvPr>
        </p:nvSpPr>
        <p:spPr/>
        <p:txBody>
          <a:bodyPr/>
          <a:lstStyle/>
          <a:p>
            <a:r>
              <a:rPr lang="en-US" dirty="0" smtClean="0">
                <a:solidFill>
                  <a:srgbClr val="19C19E"/>
                </a:solidFill>
              </a:rPr>
              <a:t>Engage Use Cases: Simple</a:t>
            </a:r>
            <a:endParaRPr lang="en-US" dirty="0">
              <a:solidFill>
                <a:srgbClr val="19C19E"/>
              </a:solidFill>
            </a:endParaRPr>
          </a:p>
        </p:txBody>
      </p:sp>
      <p:pic>
        <p:nvPicPr>
          <p:cNvPr id="9" name="Picture 8" descr="Screen Shot 2015-08-16 at 4.18.5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1" y="1371600"/>
            <a:ext cx="6452654" cy="3333750"/>
          </a:xfrm>
          <a:prstGeom prst="rect">
            <a:avLst/>
          </a:prstGeom>
        </p:spPr>
      </p:pic>
      <p:pic>
        <p:nvPicPr>
          <p:cNvPr id="5" name="Picture 4" descr="Screen Shot 2015-08-16 at 4.23.4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2647951"/>
            <a:ext cx="3824481" cy="1219200"/>
          </a:xfrm>
          <a:prstGeom prst="rect">
            <a:avLst/>
          </a:prstGeom>
        </p:spPr>
      </p:pic>
      <p:pic>
        <p:nvPicPr>
          <p:cNvPr id="10" name="Picture 9" descr="cl_men_main_v5.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6919" y="2542344"/>
            <a:ext cx="4281681" cy="2239206"/>
          </a:xfrm>
          <a:prstGeom prst="rect">
            <a:avLst/>
          </a:prstGeom>
        </p:spPr>
      </p:pic>
      <p:pic>
        <p:nvPicPr>
          <p:cNvPr id="7" name="Picture 6" descr="Capture48-500x36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5398" y="2542344"/>
            <a:ext cx="4179463" cy="2163006"/>
          </a:xfrm>
          <a:prstGeom prst="rect">
            <a:avLst/>
          </a:prstGeom>
        </p:spPr>
      </p:pic>
      <p:pic>
        <p:nvPicPr>
          <p:cNvPr id="8" name="Picture 7" descr="1.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000" y="1352550"/>
            <a:ext cx="988220" cy="3260156"/>
          </a:xfrm>
          <a:prstGeom prst="rect">
            <a:avLst/>
          </a:prstGeom>
        </p:spPr>
      </p:pic>
      <p:pic>
        <p:nvPicPr>
          <p:cNvPr id="12" name="Picture 11" descr="timthumb.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47838" y="2552586"/>
            <a:ext cx="4200762" cy="2152764"/>
          </a:xfrm>
          <a:prstGeom prst="rect">
            <a:avLst/>
          </a:prstGeom>
        </p:spPr>
      </p:pic>
    </p:spTree>
    <p:extLst>
      <p:ext uri="{BB962C8B-B14F-4D97-AF65-F5344CB8AC3E}">
        <p14:creationId xmlns:p14="http://schemas.microsoft.com/office/powerpoint/2010/main" val="94185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Visits + Geography: Returning, Canada</a:t>
            </a:r>
            <a:endParaRPr lang="en-US" dirty="0"/>
          </a:p>
        </p:txBody>
      </p:sp>
      <p:sp>
        <p:nvSpPr>
          <p:cNvPr id="4" name="Text Placeholder 3"/>
          <p:cNvSpPr>
            <a:spLocks noGrp="1"/>
          </p:cNvSpPr>
          <p:nvPr>
            <p:ph type="body" sz="quarter" idx="10"/>
          </p:nvPr>
        </p:nvSpPr>
        <p:spPr/>
        <p:txBody>
          <a:bodyPr/>
          <a:lstStyle/>
          <a:p>
            <a:r>
              <a:rPr lang="en-US" dirty="0" smtClean="0">
                <a:solidFill>
                  <a:srgbClr val="19C19E"/>
                </a:solidFill>
              </a:rPr>
              <a:t>Engage Use Cases: Complex</a:t>
            </a:r>
            <a:endParaRPr lang="en-US" dirty="0">
              <a:solidFill>
                <a:srgbClr val="19C19E"/>
              </a:solidFill>
            </a:endParaRPr>
          </a:p>
        </p:txBody>
      </p:sp>
      <p:pic>
        <p:nvPicPr>
          <p:cNvPr id="9" name="Picture 8" descr="Screen Shot 2015-08-16 at 4.18.5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1" y="1371600"/>
            <a:ext cx="6452654" cy="3333750"/>
          </a:xfrm>
          <a:prstGeom prst="rect">
            <a:avLst/>
          </a:prstGeom>
        </p:spPr>
      </p:pic>
      <p:pic>
        <p:nvPicPr>
          <p:cNvPr id="5" name="Picture 4" descr="Screen Shot 2015-08-16 at 4.23.4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2647951"/>
            <a:ext cx="3824481" cy="1219200"/>
          </a:xfrm>
          <a:prstGeom prst="rect">
            <a:avLst/>
          </a:prstGeom>
        </p:spPr>
      </p:pic>
      <p:pic>
        <p:nvPicPr>
          <p:cNvPr id="10" name="Picture 9" descr="cl_men_main_v5.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6919" y="2542344"/>
            <a:ext cx="4281681" cy="2239206"/>
          </a:xfrm>
          <a:prstGeom prst="rect">
            <a:avLst/>
          </a:prstGeom>
        </p:spPr>
      </p:pic>
      <p:pic>
        <p:nvPicPr>
          <p:cNvPr id="7" name="Picture 6" descr="Capture48-500x36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5398" y="2542344"/>
            <a:ext cx="4179463" cy="2163006"/>
          </a:xfrm>
          <a:prstGeom prst="rect">
            <a:avLst/>
          </a:prstGeom>
        </p:spPr>
      </p:pic>
      <p:pic>
        <p:nvPicPr>
          <p:cNvPr id="8" name="Picture 7" descr="1.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000" y="1352550"/>
            <a:ext cx="988220" cy="3260156"/>
          </a:xfrm>
          <a:prstGeom prst="rect">
            <a:avLst/>
          </a:prstGeom>
        </p:spPr>
      </p:pic>
      <p:pic>
        <p:nvPicPr>
          <p:cNvPr id="12" name="Picture 11" descr="timthumb.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47838" y="2552586"/>
            <a:ext cx="4200762" cy="2152764"/>
          </a:xfrm>
          <a:prstGeom prst="rect">
            <a:avLst/>
          </a:prstGeom>
        </p:spPr>
      </p:pic>
      <p:pic>
        <p:nvPicPr>
          <p:cNvPr id="11" name="Picture 10" descr="Screen Shot 2015-08-16 at 3.59.42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60284" y="1365153"/>
            <a:ext cx="6521170" cy="3335649"/>
          </a:xfrm>
          <a:prstGeom prst="rect">
            <a:avLst/>
          </a:prstGeom>
        </p:spPr>
      </p:pic>
      <p:pic>
        <p:nvPicPr>
          <p:cNvPr id="3" name="Picture 2" descr="134_366_kiehls1.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85257" y="2676924"/>
            <a:ext cx="4440778" cy="1956960"/>
          </a:xfrm>
          <a:prstGeom prst="rect">
            <a:avLst/>
          </a:prstGeom>
        </p:spPr>
      </p:pic>
      <p:pic>
        <p:nvPicPr>
          <p:cNvPr id="6" name="Picture 5" descr="1.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8300" y="1352550"/>
            <a:ext cx="981134" cy="3303612"/>
          </a:xfrm>
          <a:prstGeom prst="rect">
            <a:avLst/>
          </a:prstGeom>
        </p:spPr>
      </p:pic>
    </p:spTree>
    <p:extLst>
      <p:ext uri="{BB962C8B-B14F-4D97-AF65-F5344CB8AC3E}">
        <p14:creationId xmlns:p14="http://schemas.microsoft.com/office/powerpoint/2010/main" val="1583232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 Cart: </a:t>
            </a:r>
            <a:r>
              <a:rPr lang="en-US" i="1" dirty="0"/>
              <a:t>Clearly </a:t>
            </a:r>
            <a:r>
              <a:rPr lang="en-US" i="1" dirty="0" smtClean="0"/>
              <a:t>Corrective™</a:t>
            </a:r>
            <a:r>
              <a:rPr lang="en-US" dirty="0" smtClean="0"/>
              <a:t>, $250</a:t>
            </a:r>
            <a:endParaRPr lang="en-US" dirty="0"/>
          </a:p>
        </p:txBody>
      </p:sp>
      <p:sp>
        <p:nvSpPr>
          <p:cNvPr id="4" name="Text Placeholder 3"/>
          <p:cNvSpPr>
            <a:spLocks noGrp="1"/>
          </p:cNvSpPr>
          <p:nvPr>
            <p:ph type="body" sz="quarter" idx="10"/>
          </p:nvPr>
        </p:nvSpPr>
        <p:spPr/>
        <p:txBody>
          <a:bodyPr/>
          <a:lstStyle/>
          <a:p>
            <a:r>
              <a:rPr lang="en-US" dirty="0" smtClean="0">
                <a:solidFill>
                  <a:srgbClr val="19C19E"/>
                </a:solidFill>
              </a:rPr>
              <a:t>Engage Use Cases: Complex</a:t>
            </a:r>
            <a:endParaRPr lang="en-US" dirty="0">
              <a:solidFill>
                <a:srgbClr val="19C19E"/>
              </a:solidFill>
            </a:endParaRPr>
          </a:p>
        </p:txBody>
      </p:sp>
      <p:pic>
        <p:nvPicPr>
          <p:cNvPr id="9" name="Picture 8" descr="Screen Shot 2015-08-16 at 4.18.5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1" y="1371600"/>
            <a:ext cx="6452654" cy="3333750"/>
          </a:xfrm>
          <a:prstGeom prst="rect">
            <a:avLst/>
          </a:prstGeom>
        </p:spPr>
      </p:pic>
      <p:pic>
        <p:nvPicPr>
          <p:cNvPr id="5" name="Picture 4" descr="Screen Shot 2015-08-16 at 4.23.4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2647951"/>
            <a:ext cx="3824481" cy="1219200"/>
          </a:xfrm>
          <a:prstGeom prst="rect">
            <a:avLst/>
          </a:prstGeom>
        </p:spPr>
      </p:pic>
      <p:pic>
        <p:nvPicPr>
          <p:cNvPr id="10" name="Picture 9" descr="cl_men_main_v5.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6919" y="2542344"/>
            <a:ext cx="4281681" cy="2239206"/>
          </a:xfrm>
          <a:prstGeom prst="rect">
            <a:avLst/>
          </a:prstGeom>
        </p:spPr>
      </p:pic>
      <p:pic>
        <p:nvPicPr>
          <p:cNvPr id="7" name="Picture 6" descr="Capture48-500x36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5398" y="2542344"/>
            <a:ext cx="4179463" cy="2163006"/>
          </a:xfrm>
          <a:prstGeom prst="rect">
            <a:avLst/>
          </a:prstGeom>
        </p:spPr>
      </p:pic>
      <p:pic>
        <p:nvPicPr>
          <p:cNvPr id="8" name="Picture 7" descr="1.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000" y="1352550"/>
            <a:ext cx="988220" cy="3260156"/>
          </a:xfrm>
          <a:prstGeom prst="rect">
            <a:avLst/>
          </a:prstGeom>
        </p:spPr>
      </p:pic>
      <p:pic>
        <p:nvPicPr>
          <p:cNvPr id="12" name="Picture 11" descr="timthumb.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47838" y="2552586"/>
            <a:ext cx="4200762" cy="2152764"/>
          </a:xfrm>
          <a:prstGeom prst="rect">
            <a:avLst/>
          </a:prstGeom>
        </p:spPr>
      </p:pic>
      <p:pic>
        <p:nvPicPr>
          <p:cNvPr id="11" name="Picture 10" descr="Screen Shot 2015-08-16 at 3.59.42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60284" y="1365153"/>
            <a:ext cx="6521170" cy="3335649"/>
          </a:xfrm>
          <a:prstGeom prst="rect">
            <a:avLst/>
          </a:prstGeom>
        </p:spPr>
      </p:pic>
      <p:pic>
        <p:nvPicPr>
          <p:cNvPr id="3" name="Picture 2" descr="134_366_kiehls1.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85257" y="2676924"/>
            <a:ext cx="4440778" cy="1956960"/>
          </a:xfrm>
          <a:prstGeom prst="rect">
            <a:avLst/>
          </a:prstGeom>
        </p:spPr>
      </p:pic>
      <p:pic>
        <p:nvPicPr>
          <p:cNvPr id="13" name="Picture 12" descr="1.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4755" y="1379672"/>
            <a:ext cx="1006702" cy="3321129"/>
          </a:xfrm>
          <a:prstGeom prst="rect">
            <a:avLst/>
          </a:prstGeom>
        </p:spPr>
      </p:pic>
      <p:pic>
        <p:nvPicPr>
          <p:cNvPr id="14" name="Picture 13" descr="kiehls-coupon.jp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59213" y="2666549"/>
            <a:ext cx="4466822" cy="2023031"/>
          </a:xfrm>
          <a:prstGeom prst="rect">
            <a:avLst/>
          </a:prstGeom>
        </p:spPr>
      </p:pic>
    </p:spTree>
    <p:extLst>
      <p:ext uri="{BB962C8B-B14F-4D97-AF65-F5344CB8AC3E}">
        <p14:creationId xmlns:p14="http://schemas.microsoft.com/office/powerpoint/2010/main" val="1131133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 Cart: </a:t>
            </a:r>
            <a:r>
              <a:rPr lang="en-US" i="1" dirty="0"/>
              <a:t>Clearly </a:t>
            </a:r>
            <a:r>
              <a:rPr lang="en-US" i="1" dirty="0" smtClean="0"/>
              <a:t>Corrective™</a:t>
            </a:r>
            <a:r>
              <a:rPr lang="en-US" dirty="0" smtClean="0"/>
              <a:t>, $250</a:t>
            </a:r>
            <a:endParaRPr lang="en-US" dirty="0"/>
          </a:p>
        </p:txBody>
      </p:sp>
      <p:sp>
        <p:nvSpPr>
          <p:cNvPr id="4" name="Text Placeholder 3"/>
          <p:cNvSpPr>
            <a:spLocks noGrp="1"/>
          </p:cNvSpPr>
          <p:nvPr>
            <p:ph type="body" sz="quarter" idx="10"/>
          </p:nvPr>
        </p:nvSpPr>
        <p:spPr/>
        <p:txBody>
          <a:bodyPr/>
          <a:lstStyle/>
          <a:p>
            <a:r>
              <a:rPr lang="en-US" dirty="0" smtClean="0">
                <a:solidFill>
                  <a:srgbClr val="19C19E"/>
                </a:solidFill>
              </a:rPr>
              <a:t>Engage Use Cases: Complex</a:t>
            </a:r>
            <a:endParaRPr lang="en-US" dirty="0">
              <a:solidFill>
                <a:srgbClr val="19C19E"/>
              </a:solidFill>
            </a:endParaRPr>
          </a:p>
        </p:txBody>
      </p:sp>
      <p:pic>
        <p:nvPicPr>
          <p:cNvPr id="9" name="Picture 8" descr="Screen Shot 2015-08-16 at 4.18.5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1" y="1371600"/>
            <a:ext cx="6452654" cy="3333750"/>
          </a:xfrm>
          <a:prstGeom prst="rect">
            <a:avLst/>
          </a:prstGeom>
        </p:spPr>
      </p:pic>
      <p:pic>
        <p:nvPicPr>
          <p:cNvPr id="5" name="Picture 4" descr="Screen Shot 2015-08-16 at 4.23.4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2647951"/>
            <a:ext cx="3824481" cy="1219200"/>
          </a:xfrm>
          <a:prstGeom prst="rect">
            <a:avLst/>
          </a:prstGeom>
        </p:spPr>
      </p:pic>
      <p:pic>
        <p:nvPicPr>
          <p:cNvPr id="10" name="Picture 9" descr="cl_men_main_v5.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6919" y="2542344"/>
            <a:ext cx="4281681" cy="2239206"/>
          </a:xfrm>
          <a:prstGeom prst="rect">
            <a:avLst/>
          </a:prstGeom>
        </p:spPr>
      </p:pic>
      <p:pic>
        <p:nvPicPr>
          <p:cNvPr id="7" name="Picture 6" descr="Capture48-500x36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5398" y="2542344"/>
            <a:ext cx="4179463" cy="2163006"/>
          </a:xfrm>
          <a:prstGeom prst="rect">
            <a:avLst/>
          </a:prstGeom>
        </p:spPr>
      </p:pic>
      <p:pic>
        <p:nvPicPr>
          <p:cNvPr id="8" name="Picture 7" descr="1.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000" y="1352550"/>
            <a:ext cx="988220" cy="3260156"/>
          </a:xfrm>
          <a:prstGeom prst="rect">
            <a:avLst/>
          </a:prstGeom>
        </p:spPr>
      </p:pic>
      <p:pic>
        <p:nvPicPr>
          <p:cNvPr id="12" name="Picture 11" descr="timthumb.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47838" y="2552586"/>
            <a:ext cx="4200762" cy="2152764"/>
          </a:xfrm>
          <a:prstGeom prst="rect">
            <a:avLst/>
          </a:prstGeom>
        </p:spPr>
      </p:pic>
      <p:pic>
        <p:nvPicPr>
          <p:cNvPr id="11" name="Picture 10" descr="Screen Shot 2015-08-16 at 3.59.42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60284" y="1365153"/>
            <a:ext cx="6521170" cy="3335649"/>
          </a:xfrm>
          <a:prstGeom prst="rect">
            <a:avLst/>
          </a:prstGeom>
        </p:spPr>
      </p:pic>
      <p:pic>
        <p:nvPicPr>
          <p:cNvPr id="3" name="Picture 2" descr="134_366_kiehls1.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85257" y="2676924"/>
            <a:ext cx="4440778" cy="1956960"/>
          </a:xfrm>
          <a:prstGeom prst="rect">
            <a:avLst/>
          </a:prstGeom>
        </p:spPr>
      </p:pic>
      <p:pic>
        <p:nvPicPr>
          <p:cNvPr id="13" name="Picture 12" descr="1.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4755" y="1379672"/>
            <a:ext cx="1006702" cy="3321129"/>
          </a:xfrm>
          <a:prstGeom prst="rect">
            <a:avLst/>
          </a:prstGeom>
        </p:spPr>
      </p:pic>
      <p:pic>
        <p:nvPicPr>
          <p:cNvPr id="14" name="Picture 13" descr="kiehls-coupon.jp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59213" y="2666549"/>
            <a:ext cx="4466822" cy="2023031"/>
          </a:xfrm>
          <a:prstGeom prst="rect">
            <a:avLst/>
          </a:prstGeom>
        </p:spPr>
      </p:pic>
    </p:spTree>
    <p:extLst>
      <p:ext uri="{BB962C8B-B14F-4D97-AF65-F5344CB8AC3E}">
        <p14:creationId xmlns:p14="http://schemas.microsoft.com/office/powerpoint/2010/main" val="704645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Dealmoon</a:t>
            </a:r>
            <a:r>
              <a:rPr lang="en-US" dirty="0" smtClean="0"/>
              <a:t>, &lt;$200, Men’s starter Kit</a:t>
            </a:r>
            <a:endParaRPr lang="en-US" dirty="0"/>
          </a:p>
        </p:txBody>
      </p:sp>
      <p:sp>
        <p:nvSpPr>
          <p:cNvPr id="4" name="Text Placeholder 3"/>
          <p:cNvSpPr>
            <a:spLocks noGrp="1"/>
          </p:cNvSpPr>
          <p:nvPr>
            <p:ph type="body" sz="quarter" idx="10"/>
          </p:nvPr>
        </p:nvSpPr>
        <p:spPr/>
        <p:txBody>
          <a:bodyPr/>
          <a:lstStyle/>
          <a:p>
            <a:r>
              <a:rPr lang="en-US" dirty="0" smtClean="0">
                <a:solidFill>
                  <a:srgbClr val="19C19E"/>
                </a:solidFill>
              </a:rPr>
              <a:t>Engage Use Cases: Drag &amp; Drop</a:t>
            </a:r>
            <a:endParaRPr lang="en-US" dirty="0">
              <a:solidFill>
                <a:srgbClr val="19C19E"/>
              </a:solidFill>
            </a:endParaRPr>
          </a:p>
        </p:txBody>
      </p:sp>
      <p:pic>
        <p:nvPicPr>
          <p:cNvPr id="15" name="Picture 14" descr="Screen Shot 2015-08-16 at 5.01.5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123950"/>
            <a:ext cx="7696200" cy="3657600"/>
          </a:xfrm>
          <a:prstGeom prst="rect">
            <a:avLst/>
          </a:prstGeom>
        </p:spPr>
      </p:pic>
    </p:spTree>
    <p:extLst>
      <p:ext uri="{BB962C8B-B14F-4D97-AF65-F5344CB8AC3E}">
        <p14:creationId xmlns:p14="http://schemas.microsoft.com/office/powerpoint/2010/main" val="372490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b="0" dirty="0" smtClean="0"/>
              <a:t>A </a:t>
            </a:r>
            <a:r>
              <a:rPr lang="en-US" sz="1600" b="0" dirty="0"/>
              <a:t>customer has purchased a vacuum cleaner 3 months ago, but not yet bought a new set of vacuum bags. When they are returning after 3 months, on homepage show a banner to propose they take opportunity to re-stock on the specific bags fitting their machine.</a:t>
            </a:r>
            <a:endParaRPr lang="en-US" sz="1600" dirty="0"/>
          </a:p>
        </p:txBody>
      </p:sp>
      <p:sp>
        <p:nvSpPr>
          <p:cNvPr id="4" name="Text Placeholder 3"/>
          <p:cNvSpPr>
            <a:spLocks noGrp="1"/>
          </p:cNvSpPr>
          <p:nvPr>
            <p:ph type="body" sz="quarter" idx="10"/>
          </p:nvPr>
        </p:nvSpPr>
        <p:spPr/>
        <p:txBody>
          <a:bodyPr/>
          <a:lstStyle/>
          <a:p>
            <a:r>
              <a:rPr lang="en-US" dirty="0"/>
              <a:t>Category </a:t>
            </a:r>
            <a:r>
              <a:rPr lang="en-US" dirty="0" smtClean="0"/>
              <a:t>purchase</a:t>
            </a:r>
            <a:endParaRPr lang="en-US" dirty="0"/>
          </a:p>
        </p:txBody>
      </p:sp>
      <p:pic>
        <p:nvPicPr>
          <p:cNvPr id="9" name="Picture 8"/>
          <p:cNvPicPr>
            <a:picLocks noChangeAspect="1"/>
          </p:cNvPicPr>
          <p:nvPr/>
        </p:nvPicPr>
        <p:blipFill>
          <a:blip r:embed="rId2"/>
          <a:stretch>
            <a:fillRect/>
          </a:stretch>
        </p:blipFill>
        <p:spPr>
          <a:xfrm>
            <a:off x="151890" y="1885950"/>
            <a:ext cx="8662443" cy="2527729"/>
          </a:xfrm>
          <a:prstGeom prst="rect">
            <a:avLst/>
          </a:prstGeom>
        </p:spPr>
      </p:pic>
    </p:spTree>
    <p:extLst>
      <p:ext uri="{BB962C8B-B14F-4D97-AF65-F5344CB8AC3E}">
        <p14:creationId xmlns:p14="http://schemas.microsoft.com/office/powerpoint/2010/main" val="1722952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b="0" dirty="0" smtClean="0"/>
              <a:t>Earn </a:t>
            </a:r>
            <a:r>
              <a:rPr lang="en-US" sz="1600" b="0" dirty="0"/>
              <a:t>market development funds (MDF), by selling a platform/device switch campaigns. Ex. customers who are visiting the website from an Apple phone but not have bought a Windows phone in last 6 months, Microsoft could fund a campaign to show them content with benefit of switching to the new Windows 10 mobile. Same can be done with Mac vs. PC etc. And same concept can also be re-used to not show such banner to people who already are visiting from a Windows phone (increased relevance).</a:t>
            </a:r>
            <a:endParaRPr lang="en-US" sz="1600" dirty="0"/>
          </a:p>
        </p:txBody>
      </p:sp>
      <p:sp>
        <p:nvSpPr>
          <p:cNvPr id="4" name="Text Placeholder 3"/>
          <p:cNvSpPr>
            <a:spLocks noGrp="1"/>
          </p:cNvSpPr>
          <p:nvPr>
            <p:ph type="body" sz="quarter" idx="10"/>
          </p:nvPr>
        </p:nvSpPr>
        <p:spPr/>
        <p:txBody>
          <a:bodyPr/>
          <a:lstStyle/>
          <a:p>
            <a:r>
              <a:rPr lang="en-US" dirty="0"/>
              <a:t>Browser/</a:t>
            </a:r>
            <a:r>
              <a:rPr lang="en-US" dirty="0" smtClean="0"/>
              <a:t>OS</a:t>
            </a:r>
            <a:endParaRPr lang="en-US" dirty="0"/>
          </a:p>
        </p:txBody>
      </p:sp>
      <p:pic>
        <p:nvPicPr>
          <p:cNvPr id="2" name="Picture 1"/>
          <p:cNvPicPr>
            <a:picLocks noChangeAspect="1"/>
          </p:cNvPicPr>
          <p:nvPr/>
        </p:nvPicPr>
        <p:blipFill>
          <a:blip r:embed="rId2"/>
          <a:stretch>
            <a:fillRect/>
          </a:stretch>
        </p:blipFill>
        <p:spPr>
          <a:xfrm>
            <a:off x="762000" y="2258318"/>
            <a:ext cx="6337300" cy="2459732"/>
          </a:xfrm>
          <a:prstGeom prst="rect">
            <a:avLst/>
          </a:prstGeom>
        </p:spPr>
      </p:pic>
    </p:spTree>
    <p:extLst>
      <p:ext uri="{BB962C8B-B14F-4D97-AF65-F5344CB8AC3E}">
        <p14:creationId xmlns:p14="http://schemas.microsoft.com/office/powerpoint/2010/main" val="3237366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b="0" dirty="0" smtClean="0"/>
              <a:t>For </a:t>
            </a:r>
            <a:r>
              <a:rPr lang="en-US" sz="1600" b="0" dirty="0"/>
              <a:t>international visitors arriving for the first time, on homepage show them a localized message explaining that delivery is available to their home country</a:t>
            </a:r>
            <a:endParaRPr lang="en-US" sz="1600" dirty="0"/>
          </a:p>
        </p:txBody>
      </p:sp>
      <p:sp>
        <p:nvSpPr>
          <p:cNvPr id="4" name="Text Placeholder 3"/>
          <p:cNvSpPr>
            <a:spLocks noGrp="1"/>
          </p:cNvSpPr>
          <p:nvPr>
            <p:ph type="body" sz="quarter" idx="10"/>
          </p:nvPr>
        </p:nvSpPr>
        <p:spPr/>
        <p:txBody>
          <a:bodyPr/>
          <a:lstStyle/>
          <a:p>
            <a:r>
              <a:rPr lang="en-US" dirty="0"/>
              <a:t>Visits: First time + </a:t>
            </a:r>
            <a:r>
              <a:rPr lang="en-US" dirty="0" smtClean="0"/>
              <a:t>Geography</a:t>
            </a:r>
            <a:endParaRPr lang="en-US" dirty="0"/>
          </a:p>
        </p:txBody>
      </p:sp>
      <p:pic>
        <p:nvPicPr>
          <p:cNvPr id="5" name="Picture 4"/>
          <p:cNvPicPr>
            <a:picLocks noChangeAspect="1"/>
          </p:cNvPicPr>
          <p:nvPr/>
        </p:nvPicPr>
        <p:blipFill>
          <a:blip r:embed="rId2"/>
          <a:stretch>
            <a:fillRect/>
          </a:stretch>
        </p:blipFill>
        <p:spPr>
          <a:xfrm>
            <a:off x="533400" y="1261568"/>
            <a:ext cx="7014841" cy="3765787"/>
          </a:xfrm>
          <a:prstGeom prst="rect">
            <a:avLst/>
          </a:prstGeom>
        </p:spPr>
      </p:pic>
    </p:spTree>
    <p:extLst>
      <p:ext uri="{BB962C8B-B14F-4D97-AF65-F5344CB8AC3E}">
        <p14:creationId xmlns:p14="http://schemas.microsoft.com/office/powerpoint/2010/main" val="3026688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or in English but local for the country visitor is arriving from…</a:t>
            </a:r>
            <a:endParaRPr lang="en-US" sz="1600" dirty="0"/>
          </a:p>
        </p:txBody>
      </p:sp>
      <p:sp>
        <p:nvSpPr>
          <p:cNvPr id="4" name="Text Placeholder 3"/>
          <p:cNvSpPr>
            <a:spLocks noGrp="1"/>
          </p:cNvSpPr>
          <p:nvPr>
            <p:ph type="body" sz="quarter" idx="10"/>
          </p:nvPr>
        </p:nvSpPr>
        <p:spPr/>
        <p:txBody>
          <a:bodyPr/>
          <a:lstStyle/>
          <a:p>
            <a:r>
              <a:rPr lang="en-US" dirty="0"/>
              <a:t>Visits: First time + </a:t>
            </a:r>
            <a:r>
              <a:rPr lang="en-US" dirty="0" smtClean="0"/>
              <a:t>Geography</a:t>
            </a:r>
            <a:endParaRPr lang="en-US" dirty="0"/>
          </a:p>
        </p:txBody>
      </p:sp>
      <p:pic>
        <p:nvPicPr>
          <p:cNvPr id="7" name="Picture 6"/>
          <p:cNvPicPr>
            <a:picLocks noChangeAspect="1"/>
          </p:cNvPicPr>
          <p:nvPr/>
        </p:nvPicPr>
        <p:blipFill>
          <a:blip r:embed="rId2"/>
          <a:stretch>
            <a:fillRect/>
          </a:stretch>
        </p:blipFill>
        <p:spPr>
          <a:xfrm>
            <a:off x="609600" y="1123950"/>
            <a:ext cx="6444276" cy="3643002"/>
          </a:xfrm>
          <a:prstGeom prst="rect">
            <a:avLst/>
          </a:prstGeom>
        </p:spPr>
      </p:pic>
    </p:spTree>
    <p:extLst>
      <p:ext uri="{BB962C8B-B14F-4D97-AF65-F5344CB8AC3E}">
        <p14:creationId xmlns:p14="http://schemas.microsoft.com/office/powerpoint/2010/main" val="281175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b="0" dirty="0" smtClean="0"/>
              <a:t>A </a:t>
            </a:r>
            <a:r>
              <a:rPr lang="en-US" sz="1600" b="0" dirty="0"/>
              <a:t>customer has previously bought a product with a slim fit attribute more than two times, this rule will on next visit on homepage select a slim fit shirt/jeans banner our of the apparel selection of content. Can also be applied for display via Content in Email.</a:t>
            </a:r>
            <a:endParaRPr lang="en-US" sz="1600" dirty="0"/>
          </a:p>
        </p:txBody>
      </p:sp>
      <p:sp>
        <p:nvSpPr>
          <p:cNvPr id="4" name="Text Placeholder 3"/>
          <p:cNvSpPr>
            <a:spLocks noGrp="1"/>
          </p:cNvSpPr>
          <p:nvPr>
            <p:ph type="body" sz="quarter" idx="10"/>
          </p:nvPr>
        </p:nvSpPr>
        <p:spPr/>
        <p:txBody>
          <a:bodyPr/>
          <a:lstStyle/>
          <a:p>
            <a:r>
              <a:rPr lang="en-US" dirty="0"/>
              <a:t>Previous purchase + Product </a:t>
            </a:r>
            <a:r>
              <a:rPr lang="en-US" dirty="0" smtClean="0"/>
              <a:t>attribute</a:t>
            </a:r>
            <a:endParaRPr lang="en-US" dirty="0"/>
          </a:p>
        </p:txBody>
      </p:sp>
      <p:pic>
        <p:nvPicPr>
          <p:cNvPr id="2" name="Picture 1"/>
          <p:cNvPicPr>
            <a:picLocks noChangeAspect="1"/>
          </p:cNvPicPr>
          <p:nvPr/>
        </p:nvPicPr>
        <p:blipFill>
          <a:blip r:embed="rId2"/>
          <a:stretch>
            <a:fillRect/>
          </a:stretch>
        </p:blipFill>
        <p:spPr>
          <a:xfrm>
            <a:off x="457200" y="1428750"/>
            <a:ext cx="6934200" cy="3489761"/>
          </a:xfrm>
          <a:prstGeom prst="rect">
            <a:avLst/>
          </a:prstGeom>
        </p:spPr>
      </p:pic>
    </p:spTree>
    <p:extLst>
      <p:ext uri="{BB962C8B-B14F-4D97-AF65-F5344CB8AC3E}">
        <p14:creationId xmlns:p14="http://schemas.microsoft.com/office/powerpoint/2010/main" val="34007567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b="0" dirty="0" smtClean="0"/>
              <a:t>Next </a:t>
            </a:r>
            <a:r>
              <a:rPr lang="en-US" sz="1600" b="0" dirty="0"/>
              <a:t>day delivery order cut off time is 2pm, one hour before start showing a banner on item page with a count down</a:t>
            </a:r>
            <a:endParaRPr lang="en-US" sz="1600" dirty="0"/>
          </a:p>
        </p:txBody>
      </p:sp>
      <p:sp>
        <p:nvSpPr>
          <p:cNvPr id="4" name="Text Placeholder 3"/>
          <p:cNvSpPr>
            <a:spLocks noGrp="1"/>
          </p:cNvSpPr>
          <p:nvPr>
            <p:ph type="body" sz="quarter" idx="10"/>
          </p:nvPr>
        </p:nvSpPr>
        <p:spPr/>
        <p:txBody>
          <a:bodyPr/>
          <a:lstStyle/>
          <a:p>
            <a:r>
              <a:rPr lang="en-US" dirty="0"/>
              <a:t>Time of </a:t>
            </a:r>
            <a:r>
              <a:rPr lang="en-US" dirty="0" smtClean="0"/>
              <a:t>day</a:t>
            </a:r>
            <a:endParaRPr lang="en-US" dirty="0"/>
          </a:p>
        </p:txBody>
      </p:sp>
      <p:pic>
        <p:nvPicPr>
          <p:cNvPr id="5" name="Picture 4"/>
          <p:cNvPicPr>
            <a:picLocks noChangeAspect="1"/>
          </p:cNvPicPr>
          <p:nvPr/>
        </p:nvPicPr>
        <p:blipFill>
          <a:blip r:embed="rId2"/>
          <a:stretch>
            <a:fillRect/>
          </a:stretch>
        </p:blipFill>
        <p:spPr>
          <a:xfrm>
            <a:off x="457200" y="1507773"/>
            <a:ext cx="5842000" cy="2930769"/>
          </a:xfrm>
          <a:prstGeom prst="rect">
            <a:avLst/>
          </a:prstGeom>
        </p:spPr>
      </p:pic>
    </p:spTree>
    <p:extLst>
      <p:ext uri="{BB962C8B-B14F-4D97-AF65-F5344CB8AC3E}">
        <p14:creationId xmlns:p14="http://schemas.microsoft.com/office/powerpoint/2010/main" val="15882981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b="0" dirty="0" smtClean="0"/>
              <a:t>For </a:t>
            </a:r>
            <a:r>
              <a:rPr lang="en-US" sz="1600" b="0" dirty="0"/>
              <a:t>content with an end time mid day, use a count down (HTML/JavaScript insert) on category page to reinforce the urgency to act fast</a:t>
            </a:r>
            <a:endParaRPr lang="en-US" sz="1600" dirty="0"/>
          </a:p>
        </p:txBody>
      </p:sp>
      <p:sp>
        <p:nvSpPr>
          <p:cNvPr id="4" name="Text Placeholder 3"/>
          <p:cNvSpPr>
            <a:spLocks noGrp="1"/>
          </p:cNvSpPr>
          <p:nvPr>
            <p:ph type="body" sz="quarter" idx="10"/>
          </p:nvPr>
        </p:nvSpPr>
        <p:spPr/>
        <p:txBody>
          <a:bodyPr/>
          <a:lstStyle/>
          <a:p>
            <a:r>
              <a:rPr lang="en-US" dirty="0"/>
              <a:t>Time of </a:t>
            </a:r>
            <a:r>
              <a:rPr lang="en-US" dirty="0" smtClean="0"/>
              <a:t>day</a:t>
            </a:r>
            <a:endParaRPr lang="en-US" dirty="0"/>
          </a:p>
        </p:txBody>
      </p:sp>
      <p:pic>
        <p:nvPicPr>
          <p:cNvPr id="2" name="Picture 1"/>
          <p:cNvPicPr>
            <a:picLocks noChangeAspect="1"/>
          </p:cNvPicPr>
          <p:nvPr/>
        </p:nvPicPr>
        <p:blipFill>
          <a:blip r:embed="rId2"/>
          <a:stretch>
            <a:fillRect/>
          </a:stretch>
        </p:blipFill>
        <p:spPr>
          <a:xfrm>
            <a:off x="2133600" y="1257300"/>
            <a:ext cx="4348285" cy="3484584"/>
          </a:xfrm>
          <a:prstGeom prst="rect">
            <a:avLst/>
          </a:prstGeom>
        </p:spPr>
      </p:pic>
    </p:spTree>
    <p:extLst>
      <p:ext uri="{BB962C8B-B14F-4D97-AF65-F5344CB8AC3E}">
        <p14:creationId xmlns:p14="http://schemas.microsoft.com/office/powerpoint/2010/main" val="22793155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1581150"/>
            <a:ext cx="8407400" cy="685800"/>
          </a:xfrm>
        </p:spPr>
        <p:txBody>
          <a:bodyPr/>
          <a:lstStyle/>
          <a:p>
            <a:r>
              <a:rPr lang="en-US" dirty="0" smtClean="0"/>
              <a:t>Appendix</a:t>
            </a:r>
            <a:endParaRPr lang="en-US" dirty="0"/>
          </a:p>
        </p:txBody>
      </p:sp>
    </p:spTree>
    <p:extLst>
      <p:ext uri="{BB962C8B-B14F-4D97-AF65-F5344CB8AC3E}">
        <p14:creationId xmlns:p14="http://schemas.microsoft.com/office/powerpoint/2010/main" val="278199299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6172200" cy="430213"/>
          </a:xfrm>
        </p:spPr>
        <p:txBody>
          <a:bodyPr/>
          <a:lstStyle/>
          <a:p>
            <a:pPr algn="ctr"/>
            <a:r>
              <a:rPr lang="en-US" sz="2000" dirty="0" smtClean="0"/>
              <a:t>Promo v/s Engage – Segment targeting</a:t>
            </a:r>
            <a:endParaRPr lang="en-US" sz="2000" dirty="0"/>
          </a:p>
        </p:txBody>
      </p:sp>
      <p:graphicFrame>
        <p:nvGraphicFramePr>
          <p:cNvPr id="3" name="Table 2"/>
          <p:cNvGraphicFramePr>
            <a:graphicFrameLocks noGrp="1"/>
          </p:cNvGraphicFramePr>
          <p:nvPr>
            <p:extLst>
              <p:ext uri="{D42A27DB-BD31-4B8C-83A1-F6EECF244321}">
                <p14:modId xmlns:p14="http://schemas.microsoft.com/office/powerpoint/2010/main" val="2488469175"/>
              </p:ext>
            </p:extLst>
          </p:nvPr>
        </p:nvGraphicFramePr>
        <p:xfrm>
          <a:off x="299167" y="411499"/>
          <a:ext cx="8473914" cy="4450080"/>
        </p:xfrm>
        <a:graphic>
          <a:graphicData uri="http://schemas.openxmlformats.org/drawingml/2006/table">
            <a:tbl>
              <a:tblPr firstRow="1" bandRow="1">
                <a:tableStyleId>{3C2FFA5D-87B4-456A-9821-1D502468CF0F}</a:tableStyleId>
              </a:tblPr>
              <a:tblGrid>
                <a:gridCol w="3444714"/>
                <a:gridCol w="2590800"/>
                <a:gridCol w="2438400"/>
              </a:tblGrid>
              <a:tr h="242413">
                <a:tc>
                  <a:txBody>
                    <a:bodyPr/>
                    <a:lstStyle/>
                    <a:p>
                      <a:pPr algn="ctr"/>
                      <a:r>
                        <a:rPr lang="en-US" sz="1000" dirty="0" smtClean="0"/>
                        <a:t>Functionality</a:t>
                      </a:r>
                      <a:endParaRPr lang="en-US" sz="1000" dirty="0"/>
                    </a:p>
                  </a:txBody>
                  <a:tcPr/>
                </a:tc>
                <a:tc>
                  <a:txBody>
                    <a:bodyPr/>
                    <a:lstStyle/>
                    <a:p>
                      <a:pPr algn="ctr"/>
                      <a:r>
                        <a:rPr lang="en-US" sz="1000" dirty="0" err="1" smtClean="0"/>
                        <a:t>RichPromo</a:t>
                      </a:r>
                      <a:endParaRPr lang="en-US" sz="1000" dirty="0"/>
                    </a:p>
                  </a:txBody>
                  <a:tcPr/>
                </a:tc>
                <a:tc>
                  <a:txBody>
                    <a:bodyPr/>
                    <a:lstStyle/>
                    <a:p>
                      <a:pPr algn="ctr"/>
                      <a:r>
                        <a:rPr lang="en-US" sz="1000" dirty="0" smtClean="0"/>
                        <a:t>Engage</a:t>
                      </a:r>
                      <a:endParaRPr lang="en-US" sz="1000" dirty="0"/>
                    </a:p>
                  </a:txBody>
                  <a:tcPr/>
                </a:tc>
              </a:tr>
              <a:tr h="242413">
                <a:tc>
                  <a:txBody>
                    <a:bodyPr/>
                    <a:lstStyle/>
                    <a:p>
                      <a:r>
                        <a:rPr lang="en-US" sz="1000" dirty="0" smtClean="0"/>
                        <a:t>Brand affinity*</a:t>
                      </a:r>
                      <a:endParaRPr lang="en-US" sz="1000" dirty="0"/>
                    </a:p>
                  </a:txBody>
                  <a:tcPr/>
                </a:tc>
                <a:tc>
                  <a:txBody>
                    <a:bodyPr/>
                    <a:lstStyle/>
                    <a:p>
                      <a:pPr algn="ctr"/>
                      <a:r>
                        <a:rPr lang="en-US" sz="1000" dirty="0" smtClean="0"/>
                        <a:t>Yes</a:t>
                      </a:r>
                      <a:endParaRPr lang="en-US" sz="1000" dirty="0"/>
                    </a:p>
                  </a:txBody>
                  <a:tcPr/>
                </a:tc>
                <a:tc>
                  <a:txBody>
                    <a:bodyPr/>
                    <a:lstStyle/>
                    <a:p>
                      <a:pPr algn="ctr"/>
                      <a:r>
                        <a:rPr lang="en-US" sz="1000" dirty="0" smtClean="0"/>
                        <a:t>Yes</a:t>
                      </a:r>
                      <a:endParaRPr lang="en-US" sz="1000" dirty="0"/>
                    </a:p>
                  </a:txBody>
                  <a:tcPr/>
                </a:tc>
              </a:tr>
              <a:tr h="242413">
                <a:tc>
                  <a:txBody>
                    <a:bodyPr/>
                    <a:lstStyle/>
                    <a:p>
                      <a:r>
                        <a:rPr lang="en-US" sz="1000" dirty="0" smtClean="0"/>
                        <a:t>Category</a:t>
                      </a:r>
                      <a:r>
                        <a:rPr lang="en-US" sz="1000" baseline="0" dirty="0" smtClean="0"/>
                        <a:t> affinity*</a:t>
                      </a:r>
                      <a:endParaRPr lang="en-US" sz="1000" dirty="0"/>
                    </a:p>
                  </a:txBody>
                  <a:tcPr/>
                </a:tc>
                <a:tc>
                  <a:txBody>
                    <a:bodyPr/>
                    <a:lstStyle/>
                    <a:p>
                      <a:pPr algn="ctr"/>
                      <a:r>
                        <a:rPr lang="en-US" sz="1000" dirty="0" smtClean="0"/>
                        <a:t>Yes</a:t>
                      </a:r>
                      <a:endParaRPr lang="en-US" sz="1000" dirty="0"/>
                    </a:p>
                  </a:txBody>
                  <a:tcPr/>
                </a:tc>
                <a:tc>
                  <a:txBody>
                    <a:bodyPr/>
                    <a:lstStyle/>
                    <a:p>
                      <a:pPr algn="ctr"/>
                      <a:r>
                        <a:rPr lang="en-US" sz="1000" dirty="0" smtClean="0"/>
                        <a:t>Yes but easier</a:t>
                      </a:r>
                      <a:r>
                        <a:rPr lang="en-US" sz="1000" baseline="0" dirty="0" smtClean="0"/>
                        <a:t> to add multiple categories</a:t>
                      </a:r>
                      <a:endParaRPr lang="en-US" sz="1000" dirty="0"/>
                    </a:p>
                  </a:txBody>
                  <a:tcPr/>
                </a:tc>
              </a:tr>
              <a:tr h="242413">
                <a:tc>
                  <a:txBody>
                    <a:bodyPr/>
                    <a:lstStyle/>
                    <a:p>
                      <a:r>
                        <a:rPr lang="en-US" sz="1000" dirty="0" smtClean="0"/>
                        <a:t>Product affinity*</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42413">
                <a:tc>
                  <a:txBody>
                    <a:bodyPr/>
                    <a:lstStyle/>
                    <a:p>
                      <a:r>
                        <a:rPr lang="en-US" sz="1000" dirty="0" smtClean="0"/>
                        <a:t>Product attribute affinity*</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42413">
                <a:tc>
                  <a:txBody>
                    <a:bodyPr/>
                    <a:lstStyle/>
                    <a:p>
                      <a:r>
                        <a:rPr lang="en-US" sz="1000" dirty="0" smtClean="0"/>
                        <a:t>Geo-targeting</a:t>
                      </a:r>
                      <a:endParaRPr lang="en-US" sz="1000" dirty="0"/>
                    </a:p>
                  </a:txBody>
                  <a:tcPr/>
                </a:tc>
                <a:tc>
                  <a:txBody>
                    <a:bodyPr/>
                    <a:lstStyle/>
                    <a:p>
                      <a:pPr algn="ctr"/>
                      <a:r>
                        <a:rPr lang="en-US" sz="1000" dirty="0" smtClean="0"/>
                        <a:t>Yes</a:t>
                      </a:r>
                      <a:endParaRPr lang="en-US" sz="1000" dirty="0"/>
                    </a:p>
                  </a:txBody>
                  <a:tcPr/>
                </a:tc>
                <a:tc>
                  <a:txBody>
                    <a:bodyPr/>
                    <a:lstStyle/>
                    <a:p>
                      <a:pPr algn="ctr"/>
                      <a:r>
                        <a:rPr lang="en-US" sz="1000" dirty="0" smtClean="0"/>
                        <a:t>Yes</a:t>
                      </a:r>
                      <a:endParaRPr lang="en-US" sz="1000" dirty="0"/>
                    </a:p>
                  </a:txBody>
                  <a:tcPr/>
                </a:tc>
              </a:tr>
              <a:tr h="242413">
                <a:tc>
                  <a:txBody>
                    <a:bodyPr/>
                    <a:lstStyle/>
                    <a:p>
                      <a:r>
                        <a:rPr lang="en-US" sz="1000" dirty="0" smtClean="0"/>
                        <a:t>User attribute targeting*</a:t>
                      </a:r>
                      <a:endParaRPr lang="en-US" sz="1000" dirty="0"/>
                    </a:p>
                  </a:txBody>
                  <a:tcPr/>
                </a:tc>
                <a:tc>
                  <a:txBody>
                    <a:bodyPr/>
                    <a:lstStyle/>
                    <a:p>
                      <a:pPr algn="ctr"/>
                      <a:r>
                        <a:rPr lang="en-US" sz="1000" dirty="0" smtClean="0"/>
                        <a:t>Yes</a:t>
                      </a:r>
                      <a:endParaRPr lang="en-US" sz="1000" dirty="0"/>
                    </a:p>
                  </a:txBody>
                  <a:tcPr/>
                </a:tc>
                <a:tc>
                  <a:txBody>
                    <a:bodyPr/>
                    <a:lstStyle/>
                    <a:p>
                      <a:pPr algn="ctr"/>
                      <a:r>
                        <a:rPr lang="en-US" sz="1000" dirty="0" smtClean="0"/>
                        <a:t>Yes</a:t>
                      </a:r>
                      <a:endParaRPr lang="en-US" sz="1000" dirty="0"/>
                    </a:p>
                  </a:txBody>
                  <a:tcPr/>
                </a:tc>
              </a:tr>
              <a:tr h="242413">
                <a:tc>
                  <a:txBody>
                    <a:bodyPr/>
                    <a:lstStyle/>
                    <a:p>
                      <a:r>
                        <a:rPr lang="en-US" sz="1000" dirty="0" smtClean="0"/>
                        <a:t>Search term*</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42413">
                <a:tc>
                  <a:txBody>
                    <a:bodyPr/>
                    <a:lstStyle/>
                    <a:p>
                      <a:r>
                        <a:rPr lang="en-US" sz="1000" dirty="0" smtClean="0"/>
                        <a:t>Cart</a:t>
                      </a:r>
                      <a:r>
                        <a:rPr lang="en-US" sz="1000" baseline="0" dirty="0" smtClean="0"/>
                        <a:t> Value</a:t>
                      </a:r>
                      <a:endParaRPr lang="en-US" sz="1000" dirty="0"/>
                    </a:p>
                  </a:txBody>
                  <a:tcPr/>
                </a:tc>
                <a:tc>
                  <a:txBody>
                    <a:bodyPr/>
                    <a:lstStyle/>
                    <a:p>
                      <a:pPr algn="ctr"/>
                      <a:r>
                        <a:rPr lang="en-US" sz="1000" dirty="0" smtClean="0"/>
                        <a:t>Yes but only limited</a:t>
                      </a:r>
                      <a:r>
                        <a:rPr lang="en-US" sz="1000" baseline="0" dirty="0" smtClean="0"/>
                        <a:t> to a mix-max range</a:t>
                      </a:r>
                      <a:endParaRPr lang="en-US" sz="1000" dirty="0"/>
                    </a:p>
                  </a:txBody>
                  <a:tcPr/>
                </a:tc>
                <a:tc>
                  <a:txBody>
                    <a:bodyPr/>
                    <a:lstStyle/>
                    <a:p>
                      <a:pPr algn="ctr"/>
                      <a:r>
                        <a:rPr lang="en-US" sz="1000" dirty="0" smtClean="0"/>
                        <a:t>Yes but also includes &lt;,&gt;</a:t>
                      </a:r>
                      <a:endParaRPr lang="en-US" sz="1000" dirty="0"/>
                    </a:p>
                  </a:txBody>
                  <a:tcPr/>
                </a:tc>
              </a:tr>
              <a:tr h="242413">
                <a:tc>
                  <a:txBody>
                    <a:bodyPr/>
                    <a:lstStyle/>
                    <a:p>
                      <a:r>
                        <a:rPr lang="en-US" sz="1000" dirty="0" smtClean="0"/>
                        <a:t>Browser, OS and Device combination targeting*</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42413">
                <a:tc>
                  <a:txBody>
                    <a:bodyPr/>
                    <a:lstStyle/>
                    <a:p>
                      <a:r>
                        <a:rPr lang="en-US" sz="1000" dirty="0" smtClean="0"/>
                        <a:t>Referrer</a:t>
                      </a:r>
                      <a:r>
                        <a:rPr lang="en-US" sz="1000" baseline="0" dirty="0" smtClean="0"/>
                        <a:t> targeting*</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 but includes referrer URL contains, Query </a:t>
                      </a:r>
                      <a:r>
                        <a:rPr lang="en-US" sz="1000" dirty="0" err="1" smtClean="0"/>
                        <a:t>Param</a:t>
                      </a:r>
                      <a:r>
                        <a:rPr lang="en-US" sz="1000" dirty="0" smtClean="0"/>
                        <a:t>, regex matching</a:t>
                      </a:r>
                      <a:endParaRPr lang="en-US" sz="1000" dirty="0"/>
                    </a:p>
                  </a:txBody>
                  <a:tcPr/>
                </a:tc>
              </a:tr>
              <a:tr h="242413">
                <a:tc>
                  <a:txBody>
                    <a:bodyPr/>
                    <a:lstStyle/>
                    <a:p>
                      <a:r>
                        <a:rPr lang="en-US" sz="1000" dirty="0" smtClean="0"/>
                        <a:t>Visits – first time, frequent</a:t>
                      </a:r>
                      <a:r>
                        <a:rPr lang="en-US" sz="1000" smtClean="0"/>
                        <a:t>,</a:t>
                      </a:r>
                      <a:r>
                        <a:rPr lang="en-US" sz="1000" baseline="0" smtClean="0"/>
                        <a:t> infrequent*</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42413">
                <a:tc>
                  <a:txBody>
                    <a:bodyPr/>
                    <a:lstStyle/>
                    <a:p>
                      <a:r>
                        <a:rPr lang="en-US" sz="1000" dirty="0" smtClean="0"/>
                        <a:t>Time</a:t>
                      </a:r>
                      <a:r>
                        <a:rPr lang="en-US" sz="1000" baseline="0" dirty="0" smtClean="0"/>
                        <a:t> frame – Time of the day/ Day of the week</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42413">
                <a:tc>
                  <a:txBody>
                    <a:bodyPr/>
                    <a:lstStyle/>
                    <a:p>
                      <a:r>
                        <a:rPr lang="en-US" sz="1000" dirty="0" smtClean="0"/>
                        <a:t>Reusing</a:t>
                      </a:r>
                      <a:r>
                        <a:rPr lang="en-US" sz="1000" baseline="0" dirty="0" smtClean="0"/>
                        <a:t> previous segments</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42413">
                <a:tc>
                  <a:txBody>
                    <a:bodyPr/>
                    <a:lstStyle/>
                    <a:p>
                      <a:r>
                        <a:rPr lang="en-US" sz="1000" dirty="0" smtClean="0"/>
                        <a:t>Enhanced constraints</a:t>
                      </a:r>
                      <a:r>
                        <a:rPr lang="en-US" sz="1000" baseline="0" dirty="0" smtClean="0"/>
                        <a:t> within each targeting condition</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42413">
                <a:tc>
                  <a:txBody>
                    <a:bodyPr/>
                    <a:lstStyle/>
                    <a:p>
                      <a:r>
                        <a:rPr lang="en-US" sz="1000" dirty="0" smtClean="0"/>
                        <a:t>Compounding</a:t>
                      </a:r>
                      <a:r>
                        <a:rPr lang="en-US" sz="1000" baseline="0" dirty="0" smtClean="0"/>
                        <a:t> imported segments and custom segments</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42413">
                <a:tc>
                  <a:txBody>
                    <a:bodyPr/>
                    <a:lstStyle/>
                    <a:p>
                      <a:r>
                        <a:rPr lang="en-US" sz="1000" dirty="0" smtClean="0"/>
                        <a:t>Ability</a:t>
                      </a:r>
                      <a:r>
                        <a:rPr lang="en-US" sz="1000" baseline="0" dirty="0" smtClean="0"/>
                        <a:t> to exclude if not fulfilling the above condition(s)</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bl>
          </a:graphicData>
        </a:graphic>
      </p:graphicFrame>
    </p:spTree>
    <p:extLst>
      <p:ext uri="{BB962C8B-B14F-4D97-AF65-F5344CB8AC3E}">
        <p14:creationId xmlns:p14="http://schemas.microsoft.com/office/powerpoint/2010/main" val="367208077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160337"/>
            <a:ext cx="8407400" cy="354013"/>
          </a:xfrm>
        </p:spPr>
        <p:txBody>
          <a:bodyPr/>
          <a:lstStyle/>
          <a:p>
            <a:pPr algn="ctr"/>
            <a:r>
              <a:rPr lang="en-US" sz="2000" dirty="0"/>
              <a:t>Promo v/s Engage – </a:t>
            </a:r>
            <a:r>
              <a:rPr lang="en-US" sz="2000" dirty="0" smtClean="0"/>
              <a:t>Context </a:t>
            </a:r>
            <a:r>
              <a:rPr lang="en-US" sz="2000" dirty="0"/>
              <a:t>targeting</a:t>
            </a:r>
          </a:p>
        </p:txBody>
      </p:sp>
      <p:sp>
        <p:nvSpPr>
          <p:cNvPr id="3" name="Rectangle 2"/>
          <p:cNvSpPr/>
          <p:nvPr/>
        </p:nvSpPr>
        <p:spPr>
          <a:xfrm>
            <a:off x="3831747" y="2387084"/>
            <a:ext cx="1480506" cy="369332"/>
          </a:xfrm>
          <a:prstGeom prst="rect">
            <a:avLst/>
          </a:prstGeom>
        </p:spPr>
        <p:txBody>
          <a:bodyPr wrap="none">
            <a:spAutoFit/>
          </a:bodyPr>
          <a:lstStyle/>
          <a:p>
            <a:pPr algn="ctr"/>
            <a:r>
              <a:rPr lang="en-US" dirty="0"/>
              <a:t>Functionality</a:t>
            </a:r>
          </a:p>
        </p:txBody>
      </p:sp>
      <p:graphicFrame>
        <p:nvGraphicFramePr>
          <p:cNvPr id="6" name="Table 5"/>
          <p:cNvGraphicFramePr>
            <a:graphicFrameLocks noGrp="1"/>
          </p:cNvGraphicFramePr>
          <p:nvPr>
            <p:extLst>
              <p:ext uri="{D42A27DB-BD31-4B8C-83A1-F6EECF244321}">
                <p14:modId xmlns:p14="http://schemas.microsoft.com/office/powerpoint/2010/main" val="487156187"/>
              </p:ext>
            </p:extLst>
          </p:nvPr>
        </p:nvGraphicFramePr>
        <p:xfrm>
          <a:off x="299165" y="666750"/>
          <a:ext cx="8476534" cy="3810002"/>
        </p:xfrm>
        <a:graphic>
          <a:graphicData uri="http://schemas.openxmlformats.org/drawingml/2006/table">
            <a:tbl>
              <a:tblPr firstRow="1" bandRow="1">
                <a:tableStyleId>{3C2FFA5D-87B4-456A-9821-1D502468CF0F}</a:tableStyleId>
              </a:tblPr>
              <a:tblGrid>
                <a:gridCol w="3445779"/>
                <a:gridCol w="2591601"/>
                <a:gridCol w="2439154"/>
              </a:tblGrid>
              <a:tr h="260513">
                <a:tc>
                  <a:txBody>
                    <a:bodyPr/>
                    <a:lstStyle/>
                    <a:p>
                      <a:pPr algn="ctr"/>
                      <a:r>
                        <a:rPr lang="en-US" sz="1000" dirty="0" smtClean="0"/>
                        <a:t>Functionality</a:t>
                      </a:r>
                      <a:endParaRPr lang="en-US" sz="1000" dirty="0"/>
                    </a:p>
                  </a:txBody>
                  <a:tcPr/>
                </a:tc>
                <a:tc>
                  <a:txBody>
                    <a:bodyPr/>
                    <a:lstStyle/>
                    <a:p>
                      <a:pPr algn="ctr"/>
                      <a:r>
                        <a:rPr lang="en-US" sz="1000" dirty="0" err="1" smtClean="0"/>
                        <a:t>RichPromo</a:t>
                      </a:r>
                      <a:endParaRPr lang="en-US" sz="1000" dirty="0"/>
                    </a:p>
                  </a:txBody>
                  <a:tcPr/>
                </a:tc>
                <a:tc>
                  <a:txBody>
                    <a:bodyPr/>
                    <a:lstStyle/>
                    <a:p>
                      <a:pPr algn="ctr"/>
                      <a:r>
                        <a:rPr lang="en-US" sz="1000" dirty="0" smtClean="0"/>
                        <a:t>Engage</a:t>
                      </a:r>
                      <a:endParaRPr lang="en-US" sz="1000" dirty="0"/>
                    </a:p>
                  </a:txBody>
                  <a:tcPr/>
                </a:tc>
              </a:tr>
              <a:tr h="260513">
                <a:tc>
                  <a:txBody>
                    <a:bodyPr/>
                    <a:lstStyle/>
                    <a:p>
                      <a:r>
                        <a:rPr lang="en-US" sz="1000" dirty="0" smtClean="0"/>
                        <a:t>Brand</a:t>
                      </a:r>
                      <a:r>
                        <a:rPr lang="en-US" sz="1000" baseline="0" dirty="0" smtClean="0"/>
                        <a:t> context</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60513">
                <a:tc>
                  <a:txBody>
                    <a:bodyPr/>
                    <a:lstStyle/>
                    <a:p>
                      <a:r>
                        <a:rPr lang="en-US" sz="1000" dirty="0" smtClean="0"/>
                        <a:t>Category</a:t>
                      </a:r>
                      <a:r>
                        <a:rPr lang="en-US" sz="1000" baseline="0" dirty="0" smtClean="0"/>
                        <a:t> context</a:t>
                      </a:r>
                      <a:endParaRPr lang="en-US" sz="1000" dirty="0"/>
                    </a:p>
                  </a:txBody>
                  <a:tcPr/>
                </a:tc>
                <a:tc>
                  <a:txBody>
                    <a:bodyPr/>
                    <a:lstStyle/>
                    <a:p>
                      <a:pPr algn="ctr"/>
                      <a:r>
                        <a:rPr lang="en-US" sz="1000" dirty="0" smtClean="0"/>
                        <a:t>Yes</a:t>
                      </a:r>
                      <a:endParaRPr lang="en-US" sz="1000" dirty="0"/>
                    </a:p>
                  </a:txBody>
                  <a:tcPr/>
                </a:tc>
                <a:tc>
                  <a:txBody>
                    <a:bodyPr/>
                    <a:lstStyle/>
                    <a:p>
                      <a:pPr algn="ctr"/>
                      <a:r>
                        <a:rPr lang="en-US" sz="1000" dirty="0" smtClean="0"/>
                        <a:t>Yes</a:t>
                      </a:r>
                      <a:endParaRPr lang="en-US" sz="1000" dirty="0"/>
                    </a:p>
                  </a:txBody>
                  <a:tcPr/>
                </a:tc>
              </a:tr>
              <a:tr h="260513">
                <a:tc>
                  <a:txBody>
                    <a:bodyPr/>
                    <a:lstStyle/>
                    <a:p>
                      <a:r>
                        <a:rPr lang="en-US" sz="1000" dirty="0" smtClean="0"/>
                        <a:t>Product context</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60513">
                <a:tc>
                  <a:txBody>
                    <a:bodyPr/>
                    <a:lstStyle/>
                    <a:p>
                      <a:r>
                        <a:rPr lang="en-US" sz="1000" dirty="0" smtClean="0"/>
                        <a:t>Product attribute context</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60513">
                <a:tc>
                  <a:txBody>
                    <a:bodyPr/>
                    <a:lstStyle/>
                    <a:p>
                      <a:r>
                        <a:rPr lang="en-US" sz="1000" dirty="0" smtClean="0"/>
                        <a:t>Search term context</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423333">
                <a:tc>
                  <a:txBody>
                    <a:bodyPr/>
                    <a:lstStyle/>
                    <a:p>
                      <a:r>
                        <a:rPr lang="en-US" sz="1000" dirty="0" smtClean="0"/>
                        <a:t>Referrer</a:t>
                      </a:r>
                      <a:r>
                        <a:rPr lang="en-US" sz="1000" baseline="0" dirty="0" smtClean="0"/>
                        <a:t> context</a:t>
                      </a:r>
                      <a:endParaRPr lang="en-US" sz="1000" dirty="0"/>
                    </a:p>
                  </a:txBody>
                  <a:tcPr/>
                </a:tc>
                <a:tc>
                  <a:txBody>
                    <a:bodyPr/>
                    <a:lstStyle/>
                    <a:p>
                      <a:pPr algn="ctr"/>
                      <a:r>
                        <a:rPr lang="en-US" sz="1000" dirty="0" smtClean="0"/>
                        <a:t>Yes but only for domains</a:t>
                      </a:r>
                      <a:endParaRPr lang="en-US" sz="1000" dirty="0"/>
                    </a:p>
                  </a:txBody>
                  <a:tcPr/>
                </a:tc>
                <a:tc>
                  <a:txBody>
                    <a:bodyPr/>
                    <a:lstStyle/>
                    <a:p>
                      <a:pPr algn="ctr"/>
                      <a:r>
                        <a:rPr lang="en-US" sz="1000" dirty="0" smtClean="0"/>
                        <a:t>Yes but includes referrer URL contains, Query </a:t>
                      </a:r>
                      <a:r>
                        <a:rPr lang="en-US" sz="1000" dirty="0" err="1" smtClean="0"/>
                        <a:t>Param</a:t>
                      </a:r>
                      <a:r>
                        <a:rPr lang="en-US" sz="1000" dirty="0" smtClean="0"/>
                        <a:t>, regex matching</a:t>
                      </a:r>
                      <a:endParaRPr lang="en-US" sz="1000" dirty="0"/>
                    </a:p>
                  </a:txBody>
                  <a:tcPr/>
                </a:tc>
              </a:tr>
              <a:tr h="260513">
                <a:tc>
                  <a:txBody>
                    <a:bodyPr/>
                    <a:lstStyle/>
                    <a:p>
                      <a:r>
                        <a:rPr lang="en-US" sz="1000" dirty="0" smtClean="0"/>
                        <a:t>Current URL context</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60513">
                <a:tc>
                  <a:txBody>
                    <a:bodyPr/>
                    <a:lstStyle/>
                    <a:p>
                      <a:r>
                        <a:rPr lang="en-US" sz="1000" dirty="0" smtClean="0"/>
                        <a:t>Time</a:t>
                      </a:r>
                      <a:r>
                        <a:rPr lang="en-US" sz="1000" baseline="0" dirty="0" smtClean="0"/>
                        <a:t> frame – Time of the day/ Day of the week</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60513">
                <a:tc>
                  <a:txBody>
                    <a:bodyPr/>
                    <a:lstStyle/>
                    <a:p>
                      <a:r>
                        <a:rPr lang="en-US" sz="1000" dirty="0" smtClean="0"/>
                        <a:t>Page</a:t>
                      </a:r>
                      <a:r>
                        <a:rPr lang="en-US" sz="1000" baseline="0" dirty="0" smtClean="0"/>
                        <a:t> Type context</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60513">
                <a:tc>
                  <a:txBody>
                    <a:bodyPr/>
                    <a:lstStyle/>
                    <a:p>
                      <a:r>
                        <a:rPr lang="en-US" sz="1000" dirty="0" smtClean="0"/>
                        <a:t>Placement</a:t>
                      </a:r>
                      <a:r>
                        <a:rPr lang="en-US" sz="1000" baseline="0" dirty="0" smtClean="0"/>
                        <a:t> context</a:t>
                      </a:r>
                      <a:endParaRPr lang="en-US" sz="1000" dirty="0"/>
                    </a:p>
                  </a:txBody>
                  <a:tcPr/>
                </a:tc>
                <a:tc>
                  <a:txBody>
                    <a:bodyPr/>
                    <a:lstStyle/>
                    <a:p>
                      <a:pPr algn="ctr"/>
                      <a:r>
                        <a:rPr lang="en-US" sz="1000" dirty="0" smtClean="0"/>
                        <a:t>Yes</a:t>
                      </a:r>
                      <a:endParaRPr lang="en-US" sz="1000" dirty="0"/>
                    </a:p>
                  </a:txBody>
                  <a:tcPr/>
                </a:tc>
                <a:tc>
                  <a:txBody>
                    <a:bodyPr/>
                    <a:lstStyle/>
                    <a:p>
                      <a:pPr algn="ctr"/>
                      <a:r>
                        <a:rPr lang="en-US" sz="1000" dirty="0" smtClean="0"/>
                        <a:t>Yes</a:t>
                      </a:r>
                      <a:endParaRPr lang="en-US" sz="1000" dirty="0"/>
                    </a:p>
                  </a:txBody>
                  <a:tcPr/>
                </a:tc>
              </a:tr>
              <a:tr h="260513">
                <a:tc>
                  <a:txBody>
                    <a:bodyPr/>
                    <a:lstStyle/>
                    <a:p>
                      <a:r>
                        <a:rPr lang="en-US" sz="1000" dirty="0" smtClean="0"/>
                        <a:t>Channel context</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60513">
                <a:tc>
                  <a:txBody>
                    <a:bodyPr/>
                    <a:lstStyle/>
                    <a:p>
                      <a:r>
                        <a:rPr lang="en-US" sz="1000" dirty="0" smtClean="0"/>
                        <a:t>Ability</a:t>
                      </a:r>
                      <a:r>
                        <a:rPr lang="en-US" sz="1000" baseline="0" dirty="0" smtClean="0"/>
                        <a:t> to exclude if not fulfilling the above condition(s)</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r h="260513">
                <a:tc>
                  <a:txBody>
                    <a:bodyPr/>
                    <a:lstStyle/>
                    <a:p>
                      <a:r>
                        <a:rPr lang="en-US" sz="1000" dirty="0" smtClean="0"/>
                        <a:t>Reuse</a:t>
                      </a:r>
                      <a:r>
                        <a:rPr lang="en-US" sz="1000" baseline="0" dirty="0" smtClean="0"/>
                        <a:t> previous contexts</a:t>
                      </a:r>
                      <a:endParaRPr lang="en-US" sz="1000" dirty="0"/>
                    </a:p>
                  </a:txBody>
                  <a:tcPr/>
                </a:tc>
                <a:tc>
                  <a:txBody>
                    <a:bodyPr/>
                    <a:lstStyle/>
                    <a:p>
                      <a:pPr algn="ctr"/>
                      <a:r>
                        <a:rPr lang="en-US" sz="1000" dirty="0" smtClean="0"/>
                        <a:t>No</a:t>
                      </a:r>
                      <a:endParaRPr lang="en-US" sz="1000" dirty="0"/>
                    </a:p>
                  </a:txBody>
                  <a:tcPr/>
                </a:tc>
                <a:tc>
                  <a:txBody>
                    <a:bodyPr/>
                    <a:lstStyle/>
                    <a:p>
                      <a:pPr algn="ctr"/>
                      <a:r>
                        <a:rPr lang="en-US" sz="1000" dirty="0" smtClean="0"/>
                        <a:t>Yes</a:t>
                      </a:r>
                      <a:endParaRPr lang="en-US" sz="1000" dirty="0"/>
                    </a:p>
                  </a:txBody>
                  <a:tcPr/>
                </a:tc>
              </a:tr>
            </a:tbl>
          </a:graphicData>
        </a:graphic>
      </p:graphicFrame>
    </p:spTree>
    <p:extLst>
      <p:ext uri="{BB962C8B-B14F-4D97-AF65-F5344CB8AC3E}">
        <p14:creationId xmlns:p14="http://schemas.microsoft.com/office/powerpoint/2010/main" val="19381878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pPr algn="ctr"/>
            <a:r>
              <a:rPr lang="en-US" dirty="0" smtClean="0"/>
              <a:t>Thank You!</a:t>
            </a:r>
          </a:p>
          <a:p>
            <a:pPr algn="ctr"/>
            <a:endParaRPr lang="en-US" dirty="0"/>
          </a:p>
        </p:txBody>
      </p:sp>
      <p:pic>
        <p:nvPicPr>
          <p:cNvPr id="5" name="Picture 4" descr="{rr}-white-1600px.png"/>
          <p:cNvPicPr>
            <a:picLocks noChangeAspect="1"/>
          </p:cNvPicPr>
          <p:nvPr/>
        </p:nvPicPr>
        <p:blipFill>
          <a:blip r:embed="rId2">
            <a:alphaModFix amt="31000"/>
            <a:extLst>
              <a:ext uri="{28A0092B-C50C-407E-A947-70E740481C1C}">
                <a14:useLocalDpi xmlns:a14="http://schemas.microsoft.com/office/drawing/2010/main" val="0"/>
              </a:ext>
            </a:extLst>
          </a:blip>
          <a:stretch>
            <a:fillRect/>
          </a:stretch>
        </p:blipFill>
        <p:spPr>
          <a:xfrm>
            <a:off x="4065804" y="2970022"/>
            <a:ext cx="1012392" cy="641604"/>
          </a:xfrm>
          <a:prstGeom prst="rect">
            <a:avLst/>
          </a:prstGeom>
        </p:spPr>
      </p:pic>
    </p:spTree>
    <p:extLst>
      <p:ext uri="{BB962C8B-B14F-4D97-AF65-F5344CB8AC3E}">
        <p14:creationId xmlns:p14="http://schemas.microsoft.com/office/powerpoint/2010/main" val="3937614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2014 RR Template">
  <a:themeElements>
    <a:clrScheme name="RichRelevance 2014 1">
      <a:dk1>
        <a:srgbClr val="32415A"/>
      </a:dk1>
      <a:lt1>
        <a:srgbClr val="FFFFFF"/>
      </a:lt1>
      <a:dk2>
        <a:srgbClr val="990101"/>
      </a:dk2>
      <a:lt2>
        <a:srgbClr val="DCE1E6"/>
      </a:lt2>
      <a:accent1>
        <a:srgbClr val="447293"/>
      </a:accent1>
      <a:accent2>
        <a:srgbClr val="7EB62D"/>
      </a:accent2>
      <a:accent3>
        <a:srgbClr val="F25A24"/>
      </a:accent3>
      <a:accent4>
        <a:srgbClr val="0BBDCC"/>
      </a:accent4>
      <a:accent5>
        <a:srgbClr val="F9AE3B"/>
      </a:accent5>
      <a:accent6>
        <a:srgbClr val="7C3B60"/>
      </a:accent6>
      <a:hlink>
        <a:srgbClr val="990101"/>
      </a:hlink>
      <a:folHlink>
        <a:srgbClr val="64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2013 RichContent Slides">
  <a:themeElements>
    <a:clrScheme name="RichRelevance 2014 1">
      <a:dk1>
        <a:srgbClr val="32415A"/>
      </a:dk1>
      <a:lt1>
        <a:srgbClr val="FFFFFF"/>
      </a:lt1>
      <a:dk2>
        <a:srgbClr val="990101"/>
      </a:dk2>
      <a:lt2>
        <a:srgbClr val="DCE1E6"/>
      </a:lt2>
      <a:accent1>
        <a:srgbClr val="447293"/>
      </a:accent1>
      <a:accent2>
        <a:srgbClr val="7EB62D"/>
      </a:accent2>
      <a:accent3>
        <a:srgbClr val="F25A24"/>
      </a:accent3>
      <a:accent4>
        <a:srgbClr val="0BBDCC"/>
      </a:accent4>
      <a:accent5>
        <a:srgbClr val="F9AE3B"/>
      </a:accent5>
      <a:accent6>
        <a:srgbClr val="7C3B60"/>
      </a:accent6>
      <a:hlink>
        <a:srgbClr val="990101"/>
      </a:hlink>
      <a:folHlink>
        <a:srgbClr val="64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2014 RR Template.potx</Template>
  <TotalTime>115399</TotalTime>
  <Words>1962</Words>
  <Application>Microsoft Macintosh PowerPoint</Application>
  <PresentationFormat>On-screen Show (16:9)</PresentationFormat>
  <Paragraphs>314</Paragraphs>
  <Slides>40</Slides>
  <Notes>27</Notes>
  <HiddenSlides>0</HiddenSlides>
  <MMClips>0</MMClips>
  <ScaleCrop>false</ScaleCrop>
  <HeadingPairs>
    <vt:vector size="4" baseType="variant">
      <vt:variant>
        <vt:lpstr>Theme</vt:lpstr>
      </vt:variant>
      <vt:variant>
        <vt:i4>2</vt:i4>
      </vt:variant>
      <vt:variant>
        <vt:lpstr>Slide Titles</vt:lpstr>
      </vt:variant>
      <vt:variant>
        <vt:i4>40</vt:i4>
      </vt:variant>
    </vt:vector>
  </HeadingPairs>
  <TitlesOfParts>
    <vt:vector size="42" baseType="lpstr">
      <vt:lpstr>2014 RR Template</vt:lpstr>
      <vt:lpstr>2_2013 RichContent Slides</vt:lpstr>
      <vt:lpstr>PowerPoint Presentation</vt:lpstr>
      <vt:lpstr>PowerPoint Presentation</vt:lpstr>
      <vt:lpstr>Today’s Challenges in Digital Content</vt:lpstr>
      <vt:lpstr>PowerPoint Presentation</vt:lpstr>
      <vt:lpstr>Don’t optimize your content—personalize it!</vt:lpstr>
      <vt:lpstr>Product Overview</vt:lpstr>
      <vt:lpstr>Engage glossary</vt:lpstr>
      <vt:lpstr>Key Features</vt:lpstr>
      <vt:lpstr>Automatically optimize your content</vt:lpstr>
      <vt:lpstr>Content API and Feed Ingestion</vt:lpstr>
      <vt:lpstr>Omnichannel</vt:lpstr>
      <vt:lpstr>Embedded Recommendations</vt:lpstr>
      <vt:lpstr>Content Tagging Management</vt:lpstr>
      <vt:lpstr>Engage: A Visual Depiction</vt:lpstr>
      <vt:lpstr>Use cases</vt:lpstr>
      <vt:lpstr>PowerPoint Presentation</vt:lpstr>
      <vt:lpstr>PowerPoint Presentation</vt:lpstr>
      <vt:lpstr>Landing Page Optimization</vt:lpstr>
      <vt:lpstr>“Smart Cart” Free Shipping</vt:lpstr>
      <vt:lpstr>Visits: First Time</vt:lpstr>
      <vt:lpstr>Visits: Returning User (within 7 days)</vt:lpstr>
      <vt:lpstr>Visits: Returning User (beyond 7 days)</vt:lpstr>
      <vt:lpstr>Category: Interacted w/ Gifts &amp; More</vt:lpstr>
      <vt:lpstr>Referrer: Domain</vt:lpstr>
      <vt:lpstr>Time: Days of the Week (Sat &amp; Sun)</vt:lpstr>
      <vt:lpstr>Visits + Geography: Returning, Canada</vt:lpstr>
      <vt:lpstr>Product + Cart: Clearly Corrective™, $250</vt:lpstr>
      <vt:lpstr>Product + Cart: Clearly Corrective™, $250</vt:lpstr>
      <vt:lpstr>Dealmoon, &lt;$200, Men’s starter Kit</vt:lpstr>
      <vt:lpstr>A customer has purchased a vacuum cleaner 3 months ago, but not yet bought a new set of vacuum bags. When they are returning after 3 months, on homepage show a banner to propose they take opportunity to re-stock on the specific bags fitting their machine.</vt:lpstr>
      <vt:lpstr>Earn market development funds (MDF), by selling a platform/device switch campaigns. Ex. customers who are visiting the website from an Apple phone but not have bought a Windows phone in last 6 months, Microsoft could fund a campaign to show them content with benefit of switching to the new Windows 10 mobile. Same can be done with Mac vs. PC etc. And same concept can also be re-used to not show such banner to people who already are visiting from a Windows phone (increased relevance).</vt:lpstr>
      <vt:lpstr>For international visitors arriving for the first time, on homepage show them a localized message explaining that delivery is available to their home country</vt:lpstr>
      <vt:lpstr>or in English but local for the country visitor is arriving from…</vt:lpstr>
      <vt:lpstr>A customer has previously bought a product with a slim fit attribute more than two times, this rule will on next visit on homepage select a slim fit shirt/jeans banner our of the apparel selection of content. Can also be applied for display via Content in Email.</vt:lpstr>
      <vt:lpstr>Next day delivery order cut off time is 2pm, one hour before start showing a banner on item page with a count down</vt:lpstr>
      <vt:lpstr>For content with an end time mid day, use a count down (HTML/JavaScript insert) on category page to reinforce the urgency to act fast</vt:lpstr>
      <vt:lpstr>Appendix</vt:lpstr>
      <vt:lpstr>Promo v/s Engage – Segment targeting</vt:lpstr>
      <vt:lpstr>Promo v/s Engage – Context targeting</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RichRelevance</dc:title>
  <dc:subject/>
  <dc:creator>Ohad Sternberg</dc:creator>
  <cp:keywords/>
  <dc:description/>
  <cp:lastModifiedBy>Calvin Yeung</cp:lastModifiedBy>
  <cp:revision>1065</cp:revision>
  <cp:lastPrinted>2014-12-09T21:10:25Z</cp:lastPrinted>
  <dcterms:created xsi:type="dcterms:W3CDTF">2011-10-28T22:12:18Z</dcterms:created>
  <dcterms:modified xsi:type="dcterms:W3CDTF">2015-09-15T18:26:31Z</dcterms:modified>
  <cp:category/>
</cp:coreProperties>
</file>